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33"/>
  </p:notesMasterIdLst>
  <p:sldIdLst>
    <p:sldId id="256" r:id="rId2"/>
    <p:sldId id="258" r:id="rId3"/>
    <p:sldId id="261" r:id="rId4"/>
    <p:sldId id="301" r:id="rId5"/>
    <p:sldId id="302" r:id="rId6"/>
    <p:sldId id="303" r:id="rId7"/>
    <p:sldId id="323" r:id="rId8"/>
    <p:sldId id="305" r:id="rId9"/>
    <p:sldId id="324" r:id="rId10"/>
    <p:sldId id="308" r:id="rId11"/>
    <p:sldId id="309" r:id="rId12"/>
    <p:sldId id="310" r:id="rId13"/>
    <p:sldId id="311" r:id="rId14"/>
    <p:sldId id="312" r:id="rId15"/>
    <p:sldId id="264" r:id="rId16"/>
    <p:sldId id="313" r:id="rId17"/>
    <p:sldId id="315" r:id="rId18"/>
    <p:sldId id="325" r:id="rId19"/>
    <p:sldId id="326" r:id="rId20"/>
    <p:sldId id="327" r:id="rId21"/>
    <p:sldId id="328" r:id="rId22"/>
    <p:sldId id="332" r:id="rId23"/>
    <p:sldId id="333" r:id="rId24"/>
    <p:sldId id="334" r:id="rId25"/>
    <p:sldId id="335" r:id="rId26"/>
    <p:sldId id="314" r:id="rId27"/>
    <p:sldId id="329" r:id="rId28"/>
    <p:sldId id="321" r:id="rId29"/>
    <p:sldId id="336" r:id="rId30"/>
    <p:sldId id="322" r:id="rId31"/>
    <p:sldId id="271" r:id="rId32"/>
  </p:sldIdLst>
  <p:sldSz cx="9144000" cy="5143500" type="screen16x9"/>
  <p:notesSz cx="6858000" cy="9144000"/>
  <p:embeddedFontLst>
    <p:embeddedFont>
      <p:font typeface="Bahnschrift Condensed" panose="020B0502040204020203" pitchFamily="34" charset="0"/>
      <p:regular r:id="rId34"/>
      <p:bold r:id="rId35"/>
    </p:embeddedFont>
    <p:embeddedFont>
      <p:font typeface="Calibri" panose="020F0502020204030204" pitchFamily="34" charset="0"/>
      <p:regular r:id="rId36"/>
      <p:bold r:id="rId37"/>
      <p:italic r:id="rId38"/>
      <p:boldItalic r:id="rId39"/>
    </p:embeddedFont>
    <p:embeddedFont>
      <p:font typeface="Cambria Math" panose="02040503050406030204" pitchFamily="18" charset="0"/>
      <p:regular r:id="rId40"/>
    </p:embeddedFont>
    <p:embeddedFont>
      <p:font typeface="Consolas" panose="020B0609020204030204" pitchFamily="49" charset="0"/>
      <p:regular r:id="rId41"/>
      <p:bold r:id="rId42"/>
      <p:italic r:id="rId43"/>
      <p:boldItalic r:id="rId44"/>
    </p:embeddedFont>
    <p:embeddedFont>
      <p:font typeface="Cooper Black" panose="0208090404030B020404" pitchFamily="18" charset="0"/>
      <p:regular r:id="rId45"/>
    </p:embeddedFont>
    <p:embeddedFont>
      <p:font typeface="Hind Vadodara Light" panose="02000000000000000000" pitchFamily="2" charset="0"/>
      <p:regular r:id="rId46"/>
      <p:bold r:id="rId47"/>
    </p:embeddedFont>
    <p:embeddedFont>
      <p:font typeface="Hind Vadodara Medium" panose="02000000000000000000" pitchFamily="2" charset="0"/>
      <p:regular r:id="rId48"/>
      <p:bold r:id="rId49"/>
    </p:embeddedFont>
    <p:embeddedFont>
      <p:font typeface="Lucida Bright" panose="02040602050505020304" pitchFamily="18" charset="0"/>
      <p:regular r:id="rId50"/>
      <p:bold r:id="rId51"/>
      <p:italic r:id="rId52"/>
      <p:boldItalic r:id="rId53"/>
    </p:embeddedFont>
    <p:embeddedFont>
      <p:font typeface="Nunito Light" pitchFamily="2" charset="0"/>
      <p:regular r:id="rId54"/>
      <p:italic r:id="rId55"/>
    </p:embeddedFont>
    <p:embeddedFont>
      <p:font typeface="Raleway" pitchFamily="2" charset="0"/>
      <p:regular r:id="rId56"/>
      <p:bold r:id="rId57"/>
      <p:italic r:id="rId58"/>
      <p:boldItalic r:id="rId59"/>
    </p:embeddedFont>
    <p:embeddedFont>
      <p:font typeface="Roboto Condensed Light" panose="02000000000000000000" pitchFamily="2" charset="0"/>
      <p:regular r:id="rId60"/>
      <p:italic r:id="rId61"/>
    </p:embeddedFont>
    <p:embeddedFont>
      <p:font typeface="Segoe UI" panose="020B0502040204020203" pitchFamily="34" charset="0"/>
      <p:regular r:id="rId62"/>
      <p:bold r:id="rId63"/>
      <p:italic r:id="rId64"/>
      <p:boldItalic r:id="rId65"/>
    </p:embeddedFont>
    <p:embeddedFont>
      <p:font typeface="Teko Light" panose="020B0604020202020204" charset="0"/>
      <p:regular r:id="rId66"/>
      <p:bold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9AA0A6"/>
          </p15:clr>
        </p15:guide>
        <p15:guide id="2" orient="horz" pos="284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92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C9DF8C-F670-AD11-9E0B-77CAF275961B}" v="758" dt="2022-07-26T12:26:50.489"/>
    <p1510:client id="{43DF29A2-B65E-F07A-2123-65C10ADEA39C}" v="2219" dt="2022-07-26T13:43:27.195"/>
    <p1510:client id="{511305A9-F4E7-0532-6673-1760B6A3142F}" v="9" dt="2022-07-26T13:48:04.728"/>
    <p1510:client id="{5C58FF58-0BE3-0900-7642-3EC5C65829DD}" v="26" dt="2022-07-26T11:17:36.811"/>
    <p1510:client id="{916AF60B-A959-F28E-1FDA-95BC692C7F1B}" v="8" dt="2022-07-26T14:18:41.394"/>
    <p1510:client id="{F0866986-292E-B091-81EE-081E53234F70}" v="11" dt="2022-07-26T13:59:45.325"/>
  </p1510:revLst>
</p1510:revInfo>
</file>

<file path=ppt/tableStyles.xml><?xml version="1.0" encoding="utf-8"?>
<a:tblStyleLst xmlns:a="http://schemas.openxmlformats.org/drawingml/2006/main" def="{0A7EF47D-7C01-41CC-B95B-630592303861}">
  <a:tblStyle styleId="{0A7EF47D-7C01-41CC-B95B-63059230386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114" d="100"/>
          <a:sy n="114" d="100"/>
        </p:scale>
        <p:origin x="562" y="86"/>
      </p:cViewPr>
      <p:guideLst>
        <p:guide pos="2880"/>
        <p:guide orient="horz" pos="284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9.fntdata"/><Relationship Id="rId47" Type="http://schemas.openxmlformats.org/officeDocument/2006/relationships/font" Target="fonts/font14.fntdata"/><Relationship Id="rId63" Type="http://schemas.openxmlformats.org/officeDocument/2006/relationships/font" Target="fonts/font30.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font" Target="fonts/font25.fntdata"/><Relationship Id="rId66" Type="http://schemas.openxmlformats.org/officeDocument/2006/relationships/font" Target="fonts/font33.fntdata"/><Relationship Id="rId5" Type="http://schemas.openxmlformats.org/officeDocument/2006/relationships/slide" Target="slides/slide4.xml"/><Relationship Id="rId61" Type="http://schemas.openxmlformats.org/officeDocument/2006/relationships/font" Target="fonts/font2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font" Target="fonts/font23.fntdata"/><Relationship Id="rId64" Type="http://schemas.openxmlformats.org/officeDocument/2006/relationships/font" Target="fonts/font31.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8.fntdata"/><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font" Target="fonts/font26.fntdata"/><Relationship Id="rId67" Type="http://schemas.openxmlformats.org/officeDocument/2006/relationships/font" Target="fonts/font34.fntdata"/><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font" Target="fonts/font21.fntdata"/><Relationship Id="rId62" Type="http://schemas.openxmlformats.org/officeDocument/2006/relationships/font" Target="fonts/font29.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font" Target="fonts/font2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font" Target="fonts/font19.fntdata"/><Relationship Id="rId60" Type="http://schemas.openxmlformats.org/officeDocument/2006/relationships/font" Target="fonts/font27.fntdata"/><Relationship Id="rId65" Type="http://schemas.openxmlformats.org/officeDocument/2006/relationships/font" Target="fonts/font3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6.fntdata"/><Relationship Id="rId34" Type="http://schemas.openxmlformats.org/officeDocument/2006/relationships/font" Target="fonts/font1.fntdata"/><Relationship Id="rId50" Type="http://schemas.openxmlformats.org/officeDocument/2006/relationships/font" Target="fonts/font17.fntdata"/><Relationship Id="rId55" Type="http://schemas.openxmlformats.org/officeDocument/2006/relationships/font" Target="fonts/font22.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AFA46C-C55E-4D5E-BF5B-A17924ACFA2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E62A6ED3-AD99-40AF-A7C7-8BD666629B66}">
      <dgm:prSet phldrT="[Text]" custT="1"/>
      <dgm:spPr/>
      <dgm:t>
        <a:bodyPr/>
        <a:lstStyle/>
        <a:p>
          <a:pPr rtl="0"/>
          <a:r>
            <a:rPr lang="en-US" sz="1400" b="1">
              <a:latin typeface="+mn-lt"/>
              <a:cs typeface="Times New Roman" panose="02020603050405020304" pitchFamily="18" charset="0"/>
            </a:rPr>
            <a:t>P. KOMAL SAI ANURAG(CB.EN.U4AIE21039</a:t>
          </a:r>
          <a:r>
            <a:rPr lang="en-US" sz="1400">
              <a:latin typeface="+mn-lt"/>
              <a:cs typeface="Times New Roman" panose="02020603050405020304" pitchFamily="18" charset="0"/>
            </a:rPr>
            <a:t>)</a:t>
          </a:r>
        </a:p>
      </dgm:t>
    </dgm:pt>
    <dgm:pt modelId="{71B8AF8C-5438-4DDD-A4B1-168089D8CB08}" type="parTrans" cxnId="{4EB9A1F9-BE65-4FF0-8164-A804FDF1F759}">
      <dgm:prSet/>
      <dgm:spPr/>
      <dgm:t>
        <a:bodyPr/>
        <a:lstStyle/>
        <a:p>
          <a:endParaRPr lang="en-US"/>
        </a:p>
      </dgm:t>
    </dgm:pt>
    <dgm:pt modelId="{3AC9E080-EB46-498B-9FB9-2F6DADA27511}" type="sibTrans" cxnId="{4EB9A1F9-BE65-4FF0-8164-A804FDF1F759}">
      <dgm:prSet/>
      <dgm:spPr/>
      <dgm:t>
        <a:bodyPr/>
        <a:lstStyle/>
        <a:p>
          <a:endParaRPr lang="en-US"/>
        </a:p>
      </dgm:t>
    </dgm:pt>
    <dgm:pt modelId="{87C39935-0668-462C-8D48-9E2AA7A4D637}">
      <dgm:prSet phldrT="[Text]"/>
      <dgm:spPr/>
      <dgm:t>
        <a:bodyPr/>
        <a:lstStyle/>
        <a:p>
          <a:pPr rtl="0"/>
          <a:r>
            <a:rPr lang="en-US" b="1"/>
            <a:t>UDAYAGIRI VARUN (CB.EN.U4AIE21071)</a:t>
          </a:r>
        </a:p>
      </dgm:t>
    </dgm:pt>
    <dgm:pt modelId="{6FDD616A-EAD3-4B9B-9755-B98EBDC06566}" type="parTrans" cxnId="{9BA2E82D-CF47-4C61-8EC8-39B4F1990EF3}">
      <dgm:prSet/>
      <dgm:spPr/>
      <dgm:t>
        <a:bodyPr/>
        <a:lstStyle/>
        <a:p>
          <a:endParaRPr lang="en-US"/>
        </a:p>
      </dgm:t>
    </dgm:pt>
    <dgm:pt modelId="{5290727A-241A-4563-837A-AD4565E0E2CC}" type="sibTrans" cxnId="{9BA2E82D-CF47-4C61-8EC8-39B4F1990EF3}">
      <dgm:prSet/>
      <dgm:spPr/>
      <dgm:t>
        <a:bodyPr/>
        <a:lstStyle/>
        <a:p>
          <a:endParaRPr lang="en-US"/>
        </a:p>
      </dgm:t>
    </dgm:pt>
    <dgm:pt modelId="{6F6D2854-A558-4EAC-A37C-1B5C7E0E3D3B}">
      <dgm:prSet phldrT="[Text]"/>
      <dgm:spPr/>
      <dgm:t>
        <a:bodyPr/>
        <a:lstStyle/>
        <a:p>
          <a:pPr rtl="0"/>
          <a:r>
            <a:rPr lang="en-US" b="1"/>
            <a:t>SEJAL SINGH (CB.EN.U4AIE21061)</a:t>
          </a:r>
        </a:p>
      </dgm:t>
    </dgm:pt>
    <dgm:pt modelId="{9A3CA35A-B820-496D-86E5-629C9BC69757}" type="parTrans" cxnId="{7662237D-EA38-43DA-ADBE-193C8BC4B373}">
      <dgm:prSet/>
      <dgm:spPr/>
      <dgm:t>
        <a:bodyPr/>
        <a:lstStyle/>
        <a:p>
          <a:endParaRPr lang="en-US"/>
        </a:p>
      </dgm:t>
    </dgm:pt>
    <dgm:pt modelId="{83DD09C6-0450-483D-8B7A-16119A9C4534}" type="sibTrans" cxnId="{7662237D-EA38-43DA-ADBE-193C8BC4B373}">
      <dgm:prSet/>
      <dgm:spPr/>
      <dgm:t>
        <a:bodyPr/>
        <a:lstStyle/>
        <a:p>
          <a:endParaRPr lang="en-US"/>
        </a:p>
      </dgm:t>
    </dgm:pt>
    <dgm:pt modelId="{2296E60D-9B91-4133-AA6E-EB496C422757}">
      <dgm:prSet phldr="0"/>
      <dgm:spPr/>
      <dgm:t>
        <a:bodyPr/>
        <a:lstStyle/>
        <a:p>
          <a:pPr rtl="0"/>
          <a:r>
            <a:rPr lang="en-US" b="1">
              <a:latin typeface="Arial(Body)"/>
              <a:cs typeface="Times New Roman" panose="02020603050405020304" pitchFamily="18" charset="0"/>
            </a:rPr>
            <a:t>P.S.S.SAI.KEERTHANA(CB.EN.U4AIE21038)</a:t>
          </a:r>
        </a:p>
      </dgm:t>
    </dgm:pt>
    <dgm:pt modelId="{3991FB70-1F8F-47A5-A43C-E0F62790AB98}" type="parTrans" cxnId="{EAA4ED9C-45C9-41B4-9E43-17BC5F48AA5B}">
      <dgm:prSet/>
      <dgm:spPr/>
      <dgm:t>
        <a:bodyPr/>
        <a:lstStyle/>
        <a:p>
          <a:endParaRPr lang="en-IN"/>
        </a:p>
      </dgm:t>
    </dgm:pt>
    <dgm:pt modelId="{8E7E91EF-4A8F-4BCC-A179-000E6088ABC5}" type="sibTrans" cxnId="{EAA4ED9C-45C9-41B4-9E43-17BC5F48AA5B}">
      <dgm:prSet/>
      <dgm:spPr/>
      <dgm:t>
        <a:bodyPr/>
        <a:lstStyle/>
        <a:p>
          <a:endParaRPr lang="en-IN"/>
        </a:p>
      </dgm:t>
    </dgm:pt>
    <dgm:pt modelId="{0AF45EB5-2EED-4ADD-97CE-CDB58C0A8C57}" type="pres">
      <dgm:prSet presAssocID="{AAAFA46C-C55E-4D5E-BF5B-A17924ACFA29}" presName="linear" presStyleCnt="0">
        <dgm:presLayoutVars>
          <dgm:dir/>
          <dgm:animLvl val="lvl"/>
          <dgm:resizeHandles val="exact"/>
        </dgm:presLayoutVars>
      </dgm:prSet>
      <dgm:spPr/>
    </dgm:pt>
    <dgm:pt modelId="{F6E4829D-6940-45C0-B017-45DE3C04DDD3}" type="pres">
      <dgm:prSet presAssocID="{2296E60D-9B91-4133-AA6E-EB496C422757}" presName="parentLin" presStyleCnt="0"/>
      <dgm:spPr/>
    </dgm:pt>
    <dgm:pt modelId="{DEC34D8D-C6A3-419E-96AA-A9662B4F6FB9}" type="pres">
      <dgm:prSet presAssocID="{2296E60D-9B91-4133-AA6E-EB496C422757}" presName="parentLeftMargin" presStyleLbl="node1" presStyleIdx="0" presStyleCnt="4"/>
      <dgm:spPr/>
    </dgm:pt>
    <dgm:pt modelId="{2CB4B0C3-D961-4223-A6E2-464AF000A22F}" type="pres">
      <dgm:prSet presAssocID="{2296E60D-9B91-4133-AA6E-EB496C422757}" presName="parentText" presStyleLbl="node1" presStyleIdx="0" presStyleCnt="4">
        <dgm:presLayoutVars>
          <dgm:chMax val="0"/>
          <dgm:bulletEnabled val="1"/>
        </dgm:presLayoutVars>
      </dgm:prSet>
      <dgm:spPr/>
    </dgm:pt>
    <dgm:pt modelId="{F132D39A-55D1-4813-B898-E69FD7AE27BE}" type="pres">
      <dgm:prSet presAssocID="{2296E60D-9B91-4133-AA6E-EB496C422757}" presName="negativeSpace" presStyleCnt="0"/>
      <dgm:spPr/>
    </dgm:pt>
    <dgm:pt modelId="{4B6FE600-BE16-4E68-9EDA-169B40F4BFAC}" type="pres">
      <dgm:prSet presAssocID="{2296E60D-9B91-4133-AA6E-EB496C422757}" presName="childText" presStyleLbl="conFgAcc1" presStyleIdx="0" presStyleCnt="4">
        <dgm:presLayoutVars>
          <dgm:bulletEnabled val="1"/>
        </dgm:presLayoutVars>
      </dgm:prSet>
      <dgm:spPr/>
    </dgm:pt>
    <dgm:pt modelId="{B391A0EC-F071-4F61-86E1-BC9C78F2D209}" type="pres">
      <dgm:prSet presAssocID="{8E7E91EF-4A8F-4BCC-A179-000E6088ABC5}" presName="spaceBetweenRectangles" presStyleCnt="0"/>
      <dgm:spPr/>
    </dgm:pt>
    <dgm:pt modelId="{E638A44B-9166-4AB3-9325-4A9850D2749D}" type="pres">
      <dgm:prSet presAssocID="{E62A6ED3-AD99-40AF-A7C7-8BD666629B66}" presName="parentLin" presStyleCnt="0"/>
      <dgm:spPr/>
    </dgm:pt>
    <dgm:pt modelId="{70ECF035-1DAF-484F-AD20-DDA582EB233E}" type="pres">
      <dgm:prSet presAssocID="{E62A6ED3-AD99-40AF-A7C7-8BD666629B66}" presName="parentLeftMargin" presStyleLbl="node1" presStyleIdx="0" presStyleCnt="4"/>
      <dgm:spPr/>
    </dgm:pt>
    <dgm:pt modelId="{2BF484A3-3D33-4671-BED7-9C034DDE92E4}" type="pres">
      <dgm:prSet presAssocID="{E62A6ED3-AD99-40AF-A7C7-8BD666629B66}" presName="parentText" presStyleLbl="node1" presStyleIdx="1" presStyleCnt="4">
        <dgm:presLayoutVars>
          <dgm:chMax val="0"/>
          <dgm:bulletEnabled val="1"/>
        </dgm:presLayoutVars>
      </dgm:prSet>
      <dgm:spPr/>
    </dgm:pt>
    <dgm:pt modelId="{CEDAD1F3-2D43-49AA-85DD-610B0AA165B6}" type="pres">
      <dgm:prSet presAssocID="{E62A6ED3-AD99-40AF-A7C7-8BD666629B66}" presName="negativeSpace" presStyleCnt="0"/>
      <dgm:spPr/>
    </dgm:pt>
    <dgm:pt modelId="{2E9F306E-4E13-48C2-8D3D-DA8EC174E1A8}" type="pres">
      <dgm:prSet presAssocID="{E62A6ED3-AD99-40AF-A7C7-8BD666629B66}" presName="childText" presStyleLbl="conFgAcc1" presStyleIdx="1" presStyleCnt="4">
        <dgm:presLayoutVars>
          <dgm:bulletEnabled val="1"/>
        </dgm:presLayoutVars>
      </dgm:prSet>
      <dgm:spPr/>
    </dgm:pt>
    <dgm:pt modelId="{21E38B52-636E-4B85-A375-A7ABCD97E998}" type="pres">
      <dgm:prSet presAssocID="{3AC9E080-EB46-498B-9FB9-2F6DADA27511}" presName="spaceBetweenRectangles" presStyleCnt="0"/>
      <dgm:spPr/>
    </dgm:pt>
    <dgm:pt modelId="{C9539D70-5874-410A-A51A-0567695E77F1}" type="pres">
      <dgm:prSet presAssocID="{87C39935-0668-462C-8D48-9E2AA7A4D637}" presName="parentLin" presStyleCnt="0"/>
      <dgm:spPr/>
    </dgm:pt>
    <dgm:pt modelId="{ACA1A070-64D1-4293-A881-D6B457A5CCBA}" type="pres">
      <dgm:prSet presAssocID="{87C39935-0668-462C-8D48-9E2AA7A4D637}" presName="parentLeftMargin" presStyleLbl="node1" presStyleIdx="1" presStyleCnt="4"/>
      <dgm:spPr/>
    </dgm:pt>
    <dgm:pt modelId="{360346C9-E547-4F1B-AADE-827C299F5D18}" type="pres">
      <dgm:prSet presAssocID="{87C39935-0668-462C-8D48-9E2AA7A4D637}" presName="parentText" presStyleLbl="node1" presStyleIdx="2" presStyleCnt="4">
        <dgm:presLayoutVars>
          <dgm:chMax val="0"/>
          <dgm:bulletEnabled val="1"/>
        </dgm:presLayoutVars>
      </dgm:prSet>
      <dgm:spPr/>
    </dgm:pt>
    <dgm:pt modelId="{7C4D157E-8845-47C3-A23F-CE97D9C9FC0C}" type="pres">
      <dgm:prSet presAssocID="{87C39935-0668-462C-8D48-9E2AA7A4D637}" presName="negativeSpace" presStyleCnt="0"/>
      <dgm:spPr/>
    </dgm:pt>
    <dgm:pt modelId="{85B25C75-7A10-4EC6-A2CA-91C914EE000C}" type="pres">
      <dgm:prSet presAssocID="{87C39935-0668-462C-8D48-9E2AA7A4D637}" presName="childText" presStyleLbl="conFgAcc1" presStyleIdx="2" presStyleCnt="4">
        <dgm:presLayoutVars>
          <dgm:bulletEnabled val="1"/>
        </dgm:presLayoutVars>
      </dgm:prSet>
      <dgm:spPr/>
    </dgm:pt>
    <dgm:pt modelId="{291B9AD1-15F2-4606-ADF0-09D83B4FFBFB}" type="pres">
      <dgm:prSet presAssocID="{5290727A-241A-4563-837A-AD4565E0E2CC}" presName="spaceBetweenRectangles" presStyleCnt="0"/>
      <dgm:spPr/>
    </dgm:pt>
    <dgm:pt modelId="{86140044-4EAF-429E-B5A2-8B139102BAEC}" type="pres">
      <dgm:prSet presAssocID="{6F6D2854-A558-4EAC-A37C-1B5C7E0E3D3B}" presName="parentLin" presStyleCnt="0"/>
      <dgm:spPr/>
    </dgm:pt>
    <dgm:pt modelId="{FCFB2BEC-E30B-42B0-88BF-0FD97639F06B}" type="pres">
      <dgm:prSet presAssocID="{6F6D2854-A558-4EAC-A37C-1B5C7E0E3D3B}" presName="parentLeftMargin" presStyleLbl="node1" presStyleIdx="2" presStyleCnt="4"/>
      <dgm:spPr/>
    </dgm:pt>
    <dgm:pt modelId="{4F43D20E-B3B9-40B7-89E5-852A42CA658D}" type="pres">
      <dgm:prSet presAssocID="{6F6D2854-A558-4EAC-A37C-1B5C7E0E3D3B}" presName="parentText" presStyleLbl="node1" presStyleIdx="3" presStyleCnt="4">
        <dgm:presLayoutVars>
          <dgm:chMax val="0"/>
          <dgm:bulletEnabled val="1"/>
        </dgm:presLayoutVars>
      </dgm:prSet>
      <dgm:spPr/>
    </dgm:pt>
    <dgm:pt modelId="{5B1718C8-9C00-426A-B8F0-1113870A6BEB}" type="pres">
      <dgm:prSet presAssocID="{6F6D2854-A558-4EAC-A37C-1B5C7E0E3D3B}" presName="negativeSpace" presStyleCnt="0"/>
      <dgm:spPr/>
    </dgm:pt>
    <dgm:pt modelId="{B8FDFF4A-F094-48A9-86F0-C5AF9E02AE19}" type="pres">
      <dgm:prSet presAssocID="{6F6D2854-A558-4EAC-A37C-1B5C7E0E3D3B}" presName="childText" presStyleLbl="conFgAcc1" presStyleIdx="3" presStyleCnt="4">
        <dgm:presLayoutVars>
          <dgm:bulletEnabled val="1"/>
        </dgm:presLayoutVars>
      </dgm:prSet>
      <dgm:spPr/>
    </dgm:pt>
  </dgm:ptLst>
  <dgm:cxnLst>
    <dgm:cxn modelId="{A81A4925-364C-4DC1-8CDA-1FFE95F01EA8}" type="presOf" srcId="{6F6D2854-A558-4EAC-A37C-1B5C7E0E3D3B}" destId="{4F43D20E-B3B9-40B7-89E5-852A42CA658D}" srcOrd="1" destOrd="0" presId="urn:microsoft.com/office/officeart/2005/8/layout/list1"/>
    <dgm:cxn modelId="{9BA2E82D-CF47-4C61-8EC8-39B4F1990EF3}" srcId="{AAAFA46C-C55E-4D5E-BF5B-A17924ACFA29}" destId="{87C39935-0668-462C-8D48-9E2AA7A4D637}" srcOrd="2" destOrd="0" parTransId="{6FDD616A-EAD3-4B9B-9755-B98EBDC06566}" sibTransId="{5290727A-241A-4563-837A-AD4565E0E2CC}"/>
    <dgm:cxn modelId="{C554F242-171F-478D-A644-C9C758B3140A}" type="presOf" srcId="{2296E60D-9B91-4133-AA6E-EB496C422757}" destId="{2CB4B0C3-D961-4223-A6E2-464AF000A22F}" srcOrd="1" destOrd="0" presId="urn:microsoft.com/office/officeart/2005/8/layout/list1"/>
    <dgm:cxn modelId="{80A03D48-81DF-4328-8750-651B95014F06}" type="presOf" srcId="{E62A6ED3-AD99-40AF-A7C7-8BD666629B66}" destId="{70ECF035-1DAF-484F-AD20-DDA582EB233E}" srcOrd="0" destOrd="0" presId="urn:microsoft.com/office/officeart/2005/8/layout/list1"/>
    <dgm:cxn modelId="{9F906B58-3C2E-440E-AF38-A12645D3FD3A}" type="presOf" srcId="{87C39935-0668-462C-8D48-9E2AA7A4D637}" destId="{360346C9-E547-4F1B-AADE-827C299F5D18}" srcOrd="1" destOrd="0" presId="urn:microsoft.com/office/officeart/2005/8/layout/list1"/>
    <dgm:cxn modelId="{26004D59-465A-49A8-8BB1-1CA7DA30E787}" type="presOf" srcId="{87C39935-0668-462C-8D48-9E2AA7A4D637}" destId="{ACA1A070-64D1-4293-A881-D6B457A5CCBA}" srcOrd="0" destOrd="0" presId="urn:microsoft.com/office/officeart/2005/8/layout/list1"/>
    <dgm:cxn modelId="{7662237D-EA38-43DA-ADBE-193C8BC4B373}" srcId="{AAAFA46C-C55E-4D5E-BF5B-A17924ACFA29}" destId="{6F6D2854-A558-4EAC-A37C-1B5C7E0E3D3B}" srcOrd="3" destOrd="0" parTransId="{9A3CA35A-B820-496D-86E5-629C9BC69757}" sibTransId="{83DD09C6-0450-483D-8B7A-16119A9C4534}"/>
    <dgm:cxn modelId="{DC642094-ADEF-45EC-A538-6B3FC2FAB231}" type="presOf" srcId="{E62A6ED3-AD99-40AF-A7C7-8BD666629B66}" destId="{2BF484A3-3D33-4671-BED7-9C034DDE92E4}" srcOrd="1" destOrd="0" presId="urn:microsoft.com/office/officeart/2005/8/layout/list1"/>
    <dgm:cxn modelId="{EAA4ED9C-45C9-41B4-9E43-17BC5F48AA5B}" srcId="{AAAFA46C-C55E-4D5E-BF5B-A17924ACFA29}" destId="{2296E60D-9B91-4133-AA6E-EB496C422757}" srcOrd="0" destOrd="0" parTransId="{3991FB70-1F8F-47A5-A43C-E0F62790AB98}" sibTransId="{8E7E91EF-4A8F-4BCC-A179-000E6088ABC5}"/>
    <dgm:cxn modelId="{C572ADB5-851D-473B-8D92-1B10C7F4B49D}" type="presOf" srcId="{6F6D2854-A558-4EAC-A37C-1B5C7E0E3D3B}" destId="{FCFB2BEC-E30B-42B0-88BF-0FD97639F06B}" srcOrd="0" destOrd="0" presId="urn:microsoft.com/office/officeart/2005/8/layout/list1"/>
    <dgm:cxn modelId="{F185BABC-8980-486D-90F2-F96D9AA7B7A7}" type="presOf" srcId="{2296E60D-9B91-4133-AA6E-EB496C422757}" destId="{DEC34D8D-C6A3-419E-96AA-A9662B4F6FB9}" srcOrd="0" destOrd="0" presId="urn:microsoft.com/office/officeart/2005/8/layout/list1"/>
    <dgm:cxn modelId="{8BAE92DB-DC31-45B7-97B8-E7B9B1662768}" type="presOf" srcId="{AAAFA46C-C55E-4D5E-BF5B-A17924ACFA29}" destId="{0AF45EB5-2EED-4ADD-97CE-CDB58C0A8C57}" srcOrd="0" destOrd="0" presId="urn:microsoft.com/office/officeart/2005/8/layout/list1"/>
    <dgm:cxn modelId="{4EB9A1F9-BE65-4FF0-8164-A804FDF1F759}" srcId="{AAAFA46C-C55E-4D5E-BF5B-A17924ACFA29}" destId="{E62A6ED3-AD99-40AF-A7C7-8BD666629B66}" srcOrd="1" destOrd="0" parTransId="{71B8AF8C-5438-4DDD-A4B1-168089D8CB08}" sibTransId="{3AC9E080-EB46-498B-9FB9-2F6DADA27511}"/>
    <dgm:cxn modelId="{001AAD51-1967-44A0-AD05-66902A7CE1B7}" type="presParOf" srcId="{0AF45EB5-2EED-4ADD-97CE-CDB58C0A8C57}" destId="{F6E4829D-6940-45C0-B017-45DE3C04DDD3}" srcOrd="0" destOrd="0" presId="urn:microsoft.com/office/officeart/2005/8/layout/list1"/>
    <dgm:cxn modelId="{29EBA78F-714B-4AA9-A023-6118F8A05757}" type="presParOf" srcId="{F6E4829D-6940-45C0-B017-45DE3C04DDD3}" destId="{DEC34D8D-C6A3-419E-96AA-A9662B4F6FB9}" srcOrd="0" destOrd="0" presId="urn:microsoft.com/office/officeart/2005/8/layout/list1"/>
    <dgm:cxn modelId="{46008355-F97B-4C5C-A7B3-665518689E66}" type="presParOf" srcId="{F6E4829D-6940-45C0-B017-45DE3C04DDD3}" destId="{2CB4B0C3-D961-4223-A6E2-464AF000A22F}" srcOrd="1" destOrd="0" presId="urn:microsoft.com/office/officeart/2005/8/layout/list1"/>
    <dgm:cxn modelId="{A4247E91-147B-4AD5-A889-DC40A65946E5}" type="presParOf" srcId="{0AF45EB5-2EED-4ADD-97CE-CDB58C0A8C57}" destId="{F132D39A-55D1-4813-B898-E69FD7AE27BE}" srcOrd="1" destOrd="0" presId="urn:microsoft.com/office/officeart/2005/8/layout/list1"/>
    <dgm:cxn modelId="{A56EE036-FB44-4773-81A3-B555DB9BEFA0}" type="presParOf" srcId="{0AF45EB5-2EED-4ADD-97CE-CDB58C0A8C57}" destId="{4B6FE600-BE16-4E68-9EDA-169B40F4BFAC}" srcOrd="2" destOrd="0" presId="urn:microsoft.com/office/officeart/2005/8/layout/list1"/>
    <dgm:cxn modelId="{A590CF43-5B6C-4298-9767-444DF1C2738A}" type="presParOf" srcId="{0AF45EB5-2EED-4ADD-97CE-CDB58C0A8C57}" destId="{B391A0EC-F071-4F61-86E1-BC9C78F2D209}" srcOrd="3" destOrd="0" presId="urn:microsoft.com/office/officeart/2005/8/layout/list1"/>
    <dgm:cxn modelId="{9A21D7E6-1C50-43DA-9E1F-0F3AE5901180}" type="presParOf" srcId="{0AF45EB5-2EED-4ADD-97CE-CDB58C0A8C57}" destId="{E638A44B-9166-4AB3-9325-4A9850D2749D}" srcOrd="4" destOrd="0" presId="urn:microsoft.com/office/officeart/2005/8/layout/list1"/>
    <dgm:cxn modelId="{5C20DADD-51C8-4A13-A917-5E65E2083BA2}" type="presParOf" srcId="{E638A44B-9166-4AB3-9325-4A9850D2749D}" destId="{70ECF035-1DAF-484F-AD20-DDA582EB233E}" srcOrd="0" destOrd="0" presId="urn:microsoft.com/office/officeart/2005/8/layout/list1"/>
    <dgm:cxn modelId="{F04AF9B3-2FF9-48EA-87A4-182170EA9D6E}" type="presParOf" srcId="{E638A44B-9166-4AB3-9325-4A9850D2749D}" destId="{2BF484A3-3D33-4671-BED7-9C034DDE92E4}" srcOrd="1" destOrd="0" presId="urn:microsoft.com/office/officeart/2005/8/layout/list1"/>
    <dgm:cxn modelId="{C893BA64-891D-4F13-BCEF-6EBE74E1E372}" type="presParOf" srcId="{0AF45EB5-2EED-4ADD-97CE-CDB58C0A8C57}" destId="{CEDAD1F3-2D43-49AA-85DD-610B0AA165B6}" srcOrd="5" destOrd="0" presId="urn:microsoft.com/office/officeart/2005/8/layout/list1"/>
    <dgm:cxn modelId="{DBE26A4A-AB02-4000-B524-DD63236523E9}" type="presParOf" srcId="{0AF45EB5-2EED-4ADD-97CE-CDB58C0A8C57}" destId="{2E9F306E-4E13-48C2-8D3D-DA8EC174E1A8}" srcOrd="6" destOrd="0" presId="urn:microsoft.com/office/officeart/2005/8/layout/list1"/>
    <dgm:cxn modelId="{8DE76FE9-BEA7-4C55-8494-CEE440B797D2}" type="presParOf" srcId="{0AF45EB5-2EED-4ADD-97CE-CDB58C0A8C57}" destId="{21E38B52-636E-4B85-A375-A7ABCD97E998}" srcOrd="7" destOrd="0" presId="urn:microsoft.com/office/officeart/2005/8/layout/list1"/>
    <dgm:cxn modelId="{D4F122B4-3F98-4ABD-82B9-80FB279C11C6}" type="presParOf" srcId="{0AF45EB5-2EED-4ADD-97CE-CDB58C0A8C57}" destId="{C9539D70-5874-410A-A51A-0567695E77F1}" srcOrd="8" destOrd="0" presId="urn:microsoft.com/office/officeart/2005/8/layout/list1"/>
    <dgm:cxn modelId="{6403485D-7FF4-45C4-B47D-9965C60458CC}" type="presParOf" srcId="{C9539D70-5874-410A-A51A-0567695E77F1}" destId="{ACA1A070-64D1-4293-A881-D6B457A5CCBA}" srcOrd="0" destOrd="0" presId="urn:microsoft.com/office/officeart/2005/8/layout/list1"/>
    <dgm:cxn modelId="{A686E463-9A06-4571-81FB-268C7198A29D}" type="presParOf" srcId="{C9539D70-5874-410A-A51A-0567695E77F1}" destId="{360346C9-E547-4F1B-AADE-827C299F5D18}" srcOrd="1" destOrd="0" presId="urn:microsoft.com/office/officeart/2005/8/layout/list1"/>
    <dgm:cxn modelId="{F2C43AA2-BF27-4ACE-8ABB-7FA765910417}" type="presParOf" srcId="{0AF45EB5-2EED-4ADD-97CE-CDB58C0A8C57}" destId="{7C4D157E-8845-47C3-A23F-CE97D9C9FC0C}" srcOrd="9" destOrd="0" presId="urn:microsoft.com/office/officeart/2005/8/layout/list1"/>
    <dgm:cxn modelId="{848F6383-A5F0-4881-851C-09E1C08471F4}" type="presParOf" srcId="{0AF45EB5-2EED-4ADD-97CE-CDB58C0A8C57}" destId="{85B25C75-7A10-4EC6-A2CA-91C914EE000C}" srcOrd="10" destOrd="0" presId="urn:microsoft.com/office/officeart/2005/8/layout/list1"/>
    <dgm:cxn modelId="{EF8A57D9-9164-460D-AEC6-7BBFFF9EEA29}" type="presParOf" srcId="{0AF45EB5-2EED-4ADD-97CE-CDB58C0A8C57}" destId="{291B9AD1-15F2-4606-ADF0-09D83B4FFBFB}" srcOrd="11" destOrd="0" presId="urn:microsoft.com/office/officeart/2005/8/layout/list1"/>
    <dgm:cxn modelId="{44FB75FA-2016-4178-A38C-974C1220678C}" type="presParOf" srcId="{0AF45EB5-2EED-4ADD-97CE-CDB58C0A8C57}" destId="{86140044-4EAF-429E-B5A2-8B139102BAEC}" srcOrd="12" destOrd="0" presId="urn:microsoft.com/office/officeart/2005/8/layout/list1"/>
    <dgm:cxn modelId="{686E44D2-E9FF-42EF-A496-11C60AE098AA}" type="presParOf" srcId="{86140044-4EAF-429E-B5A2-8B139102BAEC}" destId="{FCFB2BEC-E30B-42B0-88BF-0FD97639F06B}" srcOrd="0" destOrd="0" presId="urn:microsoft.com/office/officeart/2005/8/layout/list1"/>
    <dgm:cxn modelId="{C955B874-E508-416B-8F54-F7786001EB5D}" type="presParOf" srcId="{86140044-4EAF-429E-B5A2-8B139102BAEC}" destId="{4F43D20E-B3B9-40B7-89E5-852A42CA658D}" srcOrd="1" destOrd="0" presId="urn:microsoft.com/office/officeart/2005/8/layout/list1"/>
    <dgm:cxn modelId="{8B51A352-486B-4F74-8208-5A262144083D}" type="presParOf" srcId="{0AF45EB5-2EED-4ADD-97CE-CDB58C0A8C57}" destId="{5B1718C8-9C00-426A-B8F0-1113870A6BEB}" srcOrd="13" destOrd="0" presId="urn:microsoft.com/office/officeart/2005/8/layout/list1"/>
    <dgm:cxn modelId="{74A5863C-EC7D-4405-BD86-AE229CD40E67}" type="presParOf" srcId="{0AF45EB5-2EED-4ADD-97CE-CDB58C0A8C57}" destId="{B8FDFF4A-F094-48A9-86F0-C5AF9E02AE19}" srcOrd="14"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6FE600-BE16-4E68-9EDA-169B40F4BFAC}">
      <dsp:nvSpPr>
        <dsp:cNvPr id="0" name=""/>
        <dsp:cNvSpPr/>
      </dsp:nvSpPr>
      <dsp:spPr>
        <a:xfrm>
          <a:off x="0" y="603135"/>
          <a:ext cx="5909111" cy="352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CB4B0C3-D961-4223-A6E2-464AF000A22F}">
      <dsp:nvSpPr>
        <dsp:cNvPr id="0" name=""/>
        <dsp:cNvSpPr/>
      </dsp:nvSpPr>
      <dsp:spPr>
        <a:xfrm>
          <a:off x="295455" y="396495"/>
          <a:ext cx="4136377" cy="413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345" tIns="0" rIns="156345" bIns="0" numCol="1" spcCol="1270" anchor="ctr" anchorCtr="0">
          <a:noAutofit/>
        </a:bodyPr>
        <a:lstStyle/>
        <a:p>
          <a:pPr marL="0" lvl="0" indent="0" algn="l" defTabSz="622300" rtl="0">
            <a:lnSpc>
              <a:spcPct val="90000"/>
            </a:lnSpc>
            <a:spcBef>
              <a:spcPct val="0"/>
            </a:spcBef>
            <a:spcAft>
              <a:spcPct val="35000"/>
            </a:spcAft>
            <a:buNone/>
          </a:pPr>
          <a:r>
            <a:rPr lang="en-US" sz="1400" b="1" kern="1200">
              <a:latin typeface="Arial(Body)"/>
              <a:cs typeface="Times New Roman" panose="02020603050405020304" pitchFamily="18" charset="0"/>
            </a:rPr>
            <a:t>P.S.S.SAI.KEERTHANA(CB.EN.U4AIE21038)</a:t>
          </a:r>
        </a:p>
      </dsp:txBody>
      <dsp:txXfrm>
        <a:off x="315630" y="416670"/>
        <a:ext cx="4096027" cy="372930"/>
      </dsp:txXfrm>
    </dsp:sp>
    <dsp:sp modelId="{2E9F306E-4E13-48C2-8D3D-DA8EC174E1A8}">
      <dsp:nvSpPr>
        <dsp:cNvPr id="0" name=""/>
        <dsp:cNvSpPr/>
      </dsp:nvSpPr>
      <dsp:spPr>
        <a:xfrm>
          <a:off x="0" y="1238175"/>
          <a:ext cx="5909111" cy="352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BF484A3-3D33-4671-BED7-9C034DDE92E4}">
      <dsp:nvSpPr>
        <dsp:cNvPr id="0" name=""/>
        <dsp:cNvSpPr/>
      </dsp:nvSpPr>
      <dsp:spPr>
        <a:xfrm>
          <a:off x="295455" y="1031535"/>
          <a:ext cx="4136377" cy="413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345" tIns="0" rIns="156345" bIns="0" numCol="1" spcCol="1270" anchor="ctr" anchorCtr="0">
          <a:noAutofit/>
        </a:bodyPr>
        <a:lstStyle/>
        <a:p>
          <a:pPr marL="0" lvl="0" indent="0" algn="l" defTabSz="622300" rtl="0">
            <a:lnSpc>
              <a:spcPct val="90000"/>
            </a:lnSpc>
            <a:spcBef>
              <a:spcPct val="0"/>
            </a:spcBef>
            <a:spcAft>
              <a:spcPct val="35000"/>
            </a:spcAft>
            <a:buNone/>
          </a:pPr>
          <a:r>
            <a:rPr lang="en-US" sz="1400" b="1" kern="1200">
              <a:latin typeface="+mn-lt"/>
              <a:cs typeface="Times New Roman" panose="02020603050405020304" pitchFamily="18" charset="0"/>
            </a:rPr>
            <a:t>P. KOMAL SAI ANURAG(CB.EN.U4AIE21039</a:t>
          </a:r>
          <a:r>
            <a:rPr lang="en-US" sz="1400" kern="1200">
              <a:latin typeface="+mn-lt"/>
              <a:cs typeface="Times New Roman" panose="02020603050405020304" pitchFamily="18" charset="0"/>
            </a:rPr>
            <a:t>)</a:t>
          </a:r>
        </a:p>
      </dsp:txBody>
      <dsp:txXfrm>
        <a:off x="315630" y="1051710"/>
        <a:ext cx="4096027" cy="372930"/>
      </dsp:txXfrm>
    </dsp:sp>
    <dsp:sp modelId="{85B25C75-7A10-4EC6-A2CA-91C914EE000C}">
      <dsp:nvSpPr>
        <dsp:cNvPr id="0" name=""/>
        <dsp:cNvSpPr/>
      </dsp:nvSpPr>
      <dsp:spPr>
        <a:xfrm>
          <a:off x="0" y="1873215"/>
          <a:ext cx="5909111" cy="352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60346C9-E547-4F1B-AADE-827C299F5D18}">
      <dsp:nvSpPr>
        <dsp:cNvPr id="0" name=""/>
        <dsp:cNvSpPr/>
      </dsp:nvSpPr>
      <dsp:spPr>
        <a:xfrm>
          <a:off x="295455" y="1666575"/>
          <a:ext cx="4136377" cy="413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345" tIns="0" rIns="156345" bIns="0" numCol="1" spcCol="1270" anchor="ctr" anchorCtr="0">
          <a:noAutofit/>
        </a:bodyPr>
        <a:lstStyle/>
        <a:p>
          <a:pPr marL="0" lvl="0" indent="0" algn="l" defTabSz="622300" rtl="0">
            <a:lnSpc>
              <a:spcPct val="90000"/>
            </a:lnSpc>
            <a:spcBef>
              <a:spcPct val="0"/>
            </a:spcBef>
            <a:spcAft>
              <a:spcPct val="35000"/>
            </a:spcAft>
            <a:buNone/>
          </a:pPr>
          <a:r>
            <a:rPr lang="en-US" sz="1400" b="1" kern="1200"/>
            <a:t>UDAYAGIRI VARUN (CB.EN.U4AIE21071)</a:t>
          </a:r>
        </a:p>
      </dsp:txBody>
      <dsp:txXfrm>
        <a:off x="315630" y="1686750"/>
        <a:ext cx="4096027" cy="372930"/>
      </dsp:txXfrm>
    </dsp:sp>
    <dsp:sp modelId="{B8FDFF4A-F094-48A9-86F0-C5AF9E02AE19}">
      <dsp:nvSpPr>
        <dsp:cNvPr id="0" name=""/>
        <dsp:cNvSpPr/>
      </dsp:nvSpPr>
      <dsp:spPr>
        <a:xfrm>
          <a:off x="0" y="2508255"/>
          <a:ext cx="5909111" cy="352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F43D20E-B3B9-40B7-89E5-852A42CA658D}">
      <dsp:nvSpPr>
        <dsp:cNvPr id="0" name=""/>
        <dsp:cNvSpPr/>
      </dsp:nvSpPr>
      <dsp:spPr>
        <a:xfrm>
          <a:off x="295455" y="2301615"/>
          <a:ext cx="4136377" cy="413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345" tIns="0" rIns="156345" bIns="0" numCol="1" spcCol="1270" anchor="ctr" anchorCtr="0">
          <a:noAutofit/>
        </a:bodyPr>
        <a:lstStyle/>
        <a:p>
          <a:pPr marL="0" lvl="0" indent="0" algn="l" defTabSz="622300" rtl="0">
            <a:lnSpc>
              <a:spcPct val="90000"/>
            </a:lnSpc>
            <a:spcBef>
              <a:spcPct val="0"/>
            </a:spcBef>
            <a:spcAft>
              <a:spcPct val="35000"/>
            </a:spcAft>
            <a:buNone/>
          </a:pPr>
          <a:r>
            <a:rPr lang="en-US" sz="1400" b="1" kern="1200"/>
            <a:t>SEJAL SINGH (CB.EN.U4AIE21061)</a:t>
          </a:r>
        </a:p>
      </dsp:txBody>
      <dsp:txXfrm>
        <a:off x="315630" y="2321790"/>
        <a:ext cx="4096027" cy="37293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63da1a438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63da1a43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70c12e5f0d_1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70c12e5f0d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6320de4b7d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6320de4b7d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63da1a4385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63da1a4385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320de4b7d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320de4b7d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481725" y="1331450"/>
            <a:ext cx="4180500" cy="17451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5200"/>
              <a:buNone/>
              <a:defRPr sz="6000"/>
            </a:lvl1pPr>
            <a:lvl2pPr lvl="1" algn="ctr">
              <a:spcBef>
                <a:spcPts val="0"/>
              </a:spcBef>
              <a:spcAft>
                <a:spcPts val="0"/>
              </a:spcAft>
              <a:buClr>
                <a:schemeClr val="lt2"/>
              </a:buClr>
              <a:buSzPts val="5200"/>
              <a:buNone/>
              <a:defRPr sz="5200">
                <a:solidFill>
                  <a:schemeClr val="lt2"/>
                </a:solidFill>
              </a:defRPr>
            </a:lvl2pPr>
            <a:lvl3pPr lvl="2" algn="ctr">
              <a:spcBef>
                <a:spcPts val="0"/>
              </a:spcBef>
              <a:spcAft>
                <a:spcPts val="0"/>
              </a:spcAft>
              <a:buClr>
                <a:schemeClr val="lt2"/>
              </a:buClr>
              <a:buSzPts val="5200"/>
              <a:buNone/>
              <a:defRPr sz="5200">
                <a:solidFill>
                  <a:schemeClr val="lt2"/>
                </a:solidFill>
              </a:defRPr>
            </a:lvl3pPr>
            <a:lvl4pPr lvl="3" algn="ctr">
              <a:spcBef>
                <a:spcPts val="0"/>
              </a:spcBef>
              <a:spcAft>
                <a:spcPts val="0"/>
              </a:spcAft>
              <a:buClr>
                <a:schemeClr val="lt2"/>
              </a:buClr>
              <a:buSzPts val="5200"/>
              <a:buNone/>
              <a:defRPr sz="5200">
                <a:solidFill>
                  <a:schemeClr val="lt2"/>
                </a:solidFill>
              </a:defRPr>
            </a:lvl4pPr>
            <a:lvl5pPr lvl="4" algn="ctr">
              <a:spcBef>
                <a:spcPts val="0"/>
              </a:spcBef>
              <a:spcAft>
                <a:spcPts val="0"/>
              </a:spcAft>
              <a:buClr>
                <a:schemeClr val="lt2"/>
              </a:buClr>
              <a:buSzPts val="5200"/>
              <a:buNone/>
              <a:defRPr sz="5200">
                <a:solidFill>
                  <a:schemeClr val="lt2"/>
                </a:solidFill>
              </a:defRPr>
            </a:lvl5pPr>
            <a:lvl6pPr lvl="5" algn="ctr">
              <a:spcBef>
                <a:spcPts val="0"/>
              </a:spcBef>
              <a:spcAft>
                <a:spcPts val="0"/>
              </a:spcAft>
              <a:buClr>
                <a:schemeClr val="lt2"/>
              </a:buClr>
              <a:buSzPts val="5200"/>
              <a:buNone/>
              <a:defRPr sz="5200">
                <a:solidFill>
                  <a:schemeClr val="lt2"/>
                </a:solidFill>
              </a:defRPr>
            </a:lvl6pPr>
            <a:lvl7pPr lvl="6" algn="ctr">
              <a:spcBef>
                <a:spcPts val="0"/>
              </a:spcBef>
              <a:spcAft>
                <a:spcPts val="0"/>
              </a:spcAft>
              <a:buClr>
                <a:schemeClr val="lt2"/>
              </a:buClr>
              <a:buSzPts val="5200"/>
              <a:buNone/>
              <a:defRPr sz="5200">
                <a:solidFill>
                  <a:schemeClr val="lt2"/>
                </a:solidFill>
              </a:defRPr>
            </a:lvl7pPr>
            <a:lvl8pPr lvl="7" algn="ctr">
              <a:spcBef>
                <a:spcPts val="0"/>
              </a:spcBef>
              <a:spcAft>
                <a:spcPts val="0"/>
              </a:spcAft>
              <a:buClr>
                <a:schemeClr val="lt2"/>
              </a:buClr>
              <a:buSzPts val="5200"/>
              <a:buNone/>
              <a:defRPr sz="5200">
                <a:solidFill>
                  <a:schemeClr val="lt2"/>
                </a:solidFill>
              </a:defRPr>
            </a:lvl8pPr>
            <a:lvl9pPr lvl="8" algn="ctr">
              <a:spcBef>
                <a:spcPts val="0"/>
              </a:spcBef>
              <a:spcAft>
                <a:spcPts val="0"/>
              </a:spcAft>
              <a:buClr>
                <a:schemeClr val="lt2"/>
              </a:buClr>
              <a:buSzPts val="5200"/>
              <a:buNone/>
              <a:defRPr sz="5200">
                <a:solidFill>
                  <a:schemeClr val="lt2"/>
                </a:solidFill>
              </a:defRPr>
            </a:lvl9pPr>
          </a:lstStyle>
          <a:p>
            <a:endParaRPr/>
          </a:p>
        </p:txBody>
      </p:sp>
      <p:sp>
        <p:nvSpPr>
          <p:cNvPr id="10" name="Google Shape;10;p2"/>
          <p:cNvSpPr txBox="1">
            <a:spLocks noGrp="1"/>
          </p:cNvSpPr>
          <p:nvPr>
            <p:ph type="subTitle" idx="1"/>
          </p:nvPr>
        </p:nvSpPr>
        <p:spPr>
          <a:xfrm>
            <a:off x="3335000" y="3257551"/>
            <a:ext cx="2473800" cy="477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1">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3"/>
          <p:cNvSpPr txBox="1">
            <a:spLocks noGrp="1"/>
          </p:cNvSpPr>
          <p:nvPr>
            <p:ph type="ctrTitle"/>
          </p:nvPr>
        </p:nvSpPr>
        <p:spPr>
          <a:xfrm flipH="1">
            <a:off x="6552430" y="2010857"/>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58" name="Google Shape;58;p13"/>
          <p:cNvSpPr txBox="1">
            <a:spLocks noGrp="1"/>
          </p:cNvSpPr>
          <p:nvPr>
            <p:ph type="subTitle" idx="1"/>
          </p:nvPr>
        </p:nvSpPr>
        <p:spPr>
          <a:xfrm flipH="1">
            <a:off x="6472706" y="2473075"/>
            <a:ext cx="17199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59" name="Google Shape;59;p13"/>
          <p:cNvSpPr txBox="1">
            <a:spLocks noGrp="1"/>
          </p:cNvSpPr>
          <p:nvPr>
            <p:ph type="ctrTitle" idx="2"/>
          </p:nvPr>
        </p:nvSpPr>
        <p:spPr>
          <a:xfrm flipH="1">
            <a:off x="3791699" y="2463578"/>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0" name="Google Shape;60;p13"/>
          <p:cNvSpPr txBox="1">
            <a:spLocks noGrp="1"/>
          </p:cNvSpPr>
          <p:nvPr>
            <p:ph type="subTitle" idx="3"/>
          </p:nvPr>
        </p:nvSpPr>
        <p:spPr>
          <a:xfrm flipH="1">
            <a:off x="3791699" y="2938421"/>
            <a:ext cx="15606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61" name="Google Shape;61;p13"/>
          <p:cNvSpPr txBox="1">
            <a:spLocks noGrp="1"/>
          </p:cNvSpPr>
          <p:nvPr>
            <p:ph type="ctrTitle" idx="4"/>
          </p:nvPr>
        </p:nvSpPr>
        <p:spPr>
          <a:xfrm flipH="1">
            <a:off x="1071599" y="2010857"/>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2" name="Google Shape;62;p13"/>
          <p:cNvSpPr txBox="1">
            <a:spLocks noGrp="1"/>
          </p:cNvSpPr>
          <p:nvPr>
            <p:ph type="subTitle" idx="5"/>
          </p:nvPr>
        </p:nvSpPr>
        <p:spPr>
          <a:xfrm flipH="1">
            <a:off x="1071600" y="2473075"/>
            <a:ext cx="15606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63" name="Google Shape;63;p13"/>
          <p:cNvSpPr txBox="1">
            <a:spLocks noGrp="1"/>
          </p:cNvSpPr>
          <p:nvPr>
            <p:ph type="title" idx="6"/>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1_1">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4"/>
          <p:cNvSpPr txBox="1">
            <a:spLocks noGrp="1"/>
          </p:cNvSpPr>
          <p:nvPr>
            <p:ph type="ctrTitle"/>
          </p:nvPr>
        </p:nvSpPr>
        <p:spPr>
          <a:xfrm flipH="1">
            <a:off x="5126168" y="3534082"/>
            <a:ext cx="18693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6" name="Google Shape;66;p14"/>
          <p:cNvSpPr txBox="1">
            <a:spLocks noGrp="1"/>
          </p:cNvSpPr>
          <p:nvPr>
            <p:ph type="subTitle" idx="1"/>
          </p:nvPr>
        </p:nvSpPr>
        <p:spPr>
          <a:xfrm flipH="1">
            <a:off x="5126168" y="2966850"/>
            <a:ext cx="18693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67" name="Google Shape;67;p14"/>
          <p:cNvSpPr txBox="1">
            <a:spLocks noGrp="1"/>
          </p:cNvSpPr>
          <p:nvPr>
            <p:ph type="ctrTitle" idx="2"/>
          </p:nvPr>
        </p:nvSpPr>
        <p:spPr>
          <a:xfrm flipH="1">
            <a:off x="5150318" y="2085436"/>
            <a:ext cx="1821000" cy="45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8" name="Google Shape;68;p14"/>
          <p:cNvSpPr txBox="1">
            <a:spLocks noGrp="1"/>
          </p:cNvSpPr>
          <p:nvPr>
            <p:ph type="subTitle" idx="3"/>
          </p:nvPr>
        </p:nvSpPr>
        <p:spPr>
          <a:xfrm flipH="1">
            <a:off x="5126168" y="1517150"/>
            <a:ext cx="18693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69" name="Google Shape;69;p14"/>
          <p:cNvSpPr txBox="1">
            <a:spLocks noGrp="1"/>
          </p:cNvSpPr>
          <p:nvPr>
            <p:ph type="ctrTitle" idx="4"/>
          </p:nvPr>
        </p:nvSpPr>
        <p:spPr>
          <a:xfrm flipH="1">
            <a:off x="2241967" y="2088936"/>
            <a:ext cx="1793700" cy="45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70" name="Google Shape;70;p14"/>
          <p:cNvSpPr txBox="1">
            <a:spLocks noGrp="1"/>
          </p:cNvSpPr>
          <p:nvPr>
            <p:ph type="subTitle" idx="5"/>
          </p:nvPr>
        </p:nvSpPr>
        <p:spPr>
          <a:xfrm flipH="1">
            <a:off x="2204167" y="1517160"/>
            <a:ext cx="18693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1" name="Google Shape;71;p14"/>
          <p:cNvSpPr txBox="1">
            <a:spLocks noGrp="1"/>
          </p:cNvSpPr>
          <p:nvPr>
            <p:ph type="ctrTitle" idx="6"/>
          </p:nvPr>
        </p:nvSpPr>
        <p:spPr>
          <a:xfrm flipH="1">
            <a:off x="2204167" y="3534082"/>
            <a:ext cx="18693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72" name="Google Shape;72;p14"/>
          <p:cNvSpPr txBox="1">
            <a:spLocks noGrp="1"/>
          </p:cNvSpPr>
          <p:nvPr>
            <p:ph type="subTitle" idx="7"/>
          </p:nvPr>
        </p:nvSpPr>
        <p:spPr>
          <a:xfrm flipH="1">
            <a:off x="2204167" y="2966850"/>
            <a:ext cx="18693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3" name="Google Shape;73;p14"/>
          <p:cNvSpPr txBox="1">
            <a:spLocks noGrp="1"/>
          </p:cNvSpPr>
          <p:nvPr>
            <p:ph type="title" idx="8"/>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ms 2">
  <p:cSld name="TITLE_AND_TWO_COLUMNS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5"/>
          <p:cNvSpPr txBox="1">
            <a:spLocks noGrp="1"/>
          </p:cNvSpPr>
          <p:nvPr>
            <p:ph type="ctrTitle"/>
          </p:nvPr>
        </p:nvSpPr>
        <p:spPr>
          <a:xfrm flipH="1">
            <a:off x="989230" y="2431689"/>
            <a:ext cx="20121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22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76" name="Google Shape;76;p15"/>
          <p:cNvSpPr txBox="1">
            <a:spLocks noGrp="1"/>
          </p:cNvSpPr>
          <p:nvPr>
            <p:ph type="subTitle" idx="1"/>
          </p:nvPr>
        </p:nvSpPr>
        <p:spPr>
          <a:xfrm flipH="1">
            <a:off x="715630" y="2828489"/>
            <a:ext cx="22857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7" name="Google Shape;77;p15"/>
          <p:cNvSpPr txBox="1">
            <a:spLocks noGrp="1"/>
          </p:cNvSpPr>
          <p:nvPr>
            <p:ph type="ctrTitle" idx="2"/>
          </p:nvPr>
        </p:nvSpPr>
        <p:spPr>
          <a:xfrm flipH="1">
            <a:off x="5754257" y="3249841"/>
            <a:ext cx="15606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78" name="Google Shape;78;p15"/>
          <p:cNvSpPr txBox="1">
            <a:spLocks noGrp="1"/>
          </p:cNvSpPr>
          <p:nvPr>
            <p:ph type="subTitle" idx="3"/>
          </p:nvPr>
        </p:nvSpPr>
        <p:spPr>
          <a:xfrm flipH="1">
            <a:off x="5754257" y="3646373"/>
            <a:ext cx="22857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9" name="Google Shape;79;p15"/>
          <p:cNvSpPr txBox="1">
            <a:spLocks noGrp="1"/>
          </p:cNvSpPr>
          <p:nvPr>
            <p:ph type="ctrTitle" idx="4"/>
          </p:nvPr>
        </p:nvSpPr>
        <p:spPr>
          <a:xfrm flipH="1">
            <a:off x="6095335" y="1398079"/>
            <a:ext cx="15606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80" name="Google Shape;80;p15"/>
          <p:cNvSpPr txBox="1">
            <a:spLocks noGrp="1"/>
          </p:cNvSpPr>
          <p:nvPr>
            <p:ph type="subTitle" idx="5"/>
          </p:nvPr>
        </p:nvSpPr>
        <p:spPr>
          <a:xfrm flipH="1">
            <a:off x="6095335" y="1794611"/>
            <a:ext cx="22857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1" name="Google Shape;81;p15"/>
          <p:cNvSpPr txBox="1">
            <a:spLocks noGrp="1"/>
          </p:cNvSpPr>
          <p:nvPr>
            <p:ph type="title" idx="6"/>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3">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6"/>
          <p:cNvSpPr txBox="1">
            <a:spLocks noGrp="1"/>
          </p:cNvSpPr>
          <p:nvPr>
            <p:ph type="ctrTitle"/>
          </p:nvPr>
        </p:nvSpPr>
        <p:spPr>
          <a:xfrm flipH="1">
            <a:off x="2543653" y="1245955"/>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84" name="Google Shape;84;p16"/>
          <p:cNvSpPr txBox="1">
            <a:spLocks noGrp="1"/>
          </p:cNvSpPr>
          <p:nvPr>
            <p:ph type="subTitle" idx="1"/>
          </p:nvPr>
        </p:nvSpPr>
        <p:spPr>
          <a:xfrm flipH="1">
            <a:off x="2266603" y="1627785"/>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5" name="Google Shape;85;p16"/>
          <p:cNvSpPr txBox="1">
            <a:spLocks noGrp="1"/>
          </p:cNvSpPr>
          <p:nvPr>
            <p:ph type="ctrTitle" idx="2"/>
          </p:nvPr>
        </p:nvSpPr>
        <p:spPr>
          <a:xfrm flipH="1">
            <a:off x="2543653" y="3575283"/>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86" name="Google Shape;86;p16"/>
          <p:cNvSpPr txBox="1">
            <a:spLocks noGrp="1"/>
          </p:cNvSpPr>
          <p:nvPr>
            <p:ph type="subTitle" idx="3"/>
          </p:nvPr>
        </p:nvSpPr>
        <p:spPr>
          <a:xfrm flipH="1">
            <a:off x="2266608" y="3958300"/>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7" name="Google Shape;87;p16"/>
          <p:cNvSpPr txBox="1">
            <a:spLocks noGrp="1"/>
          </p:cNvSpPr>
          <p:nvPr>
            <p:ph type="ctrTitle" idx="4"/>
          </p:nvPr>
        </p:nvSpPr>
        <p:spPr>
          <a:xfrm flipH="1">
            <a:off x="2543653" y="2410347"/>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88" name="Google Shape;88;p16"/>
          <p:cNvSpPr txBox="1">
            <a:spLocks noGrp="1"/>
          </p:cNvSpPr>
          <p:nvPr>
            <p:ph type="subTitle" idx="5"/>
          </p:nvPr>
        </p:nvSpPr>
        <p:spPr>
          <a:xfrm flipH="1">
            <a:off x="2266608" y="2792175"/>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9" name="Google Shape;89;p16"/>
          <p:cNvSpPr txBox="1">
            <a:spLocks noGrp="1"/>
          </p:cNvSpPr>
          <p:nvPr>
            <p:ph type="ctrTitle" idx="6"/>
          </p:nvPr>
        </p:nvSpPr>
        <p:spPr>
          <a:xfrm flipH="1">
            <a:off x="5039747" y="2410346"/>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90" name="Google Shape;90;p16"/>
          <p:cNvSpPr txBox="1">
            <a:spLocks noGrp="1"/>
          </p:cNvSpPr>
          <p:nvPr>
            <p:ph type="subTitle" idx="7"/>
          </p:nvPr>
        </p:nvSpPr>
        <p:spPr>
          <a:xfrm flipH="1">
            <a:off x="4762697" y="2793356"/>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91" name="Google Shape;91;p16"/>
          <p:cNvSpPr txBox="1">
            <a:spLocks noGrp="1"/>
          </p:cNvSpPr>
          <p:nvPr>
            <p:ph type="ctrTitle" idx="8"/>
          </p:nvPr>
        </p:nvSpPr>
        <p:spPr>
          <a:xfrm flipH="1">
            <a:off x="5039747" y="3575283"/>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92" name="Google Shape;92;p16"/>
          <p:cNvSpPr txBox="1">
            <a:spLocks noGrp="1"/>
          </p:cNvSpPr>
          <p:nvPr>
            <p:ph type="subTitle" idx="9"/>
          </p:nvPr>
        </p:nvSpPr>
        <p:spPr>
          <a:xfrm flipH="1">
            <a:off x="4762697" y="3958293"/>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93" name="Google Shape;93;p16"/>
          <p:cNvSpPr txBox="1">
            <a:spLocks noGrp="1"/>
          </p:cNvSpPr>
          <p:nvPr>
            <p:ph type="ctrTitle" idx="13"/>
          </p:nvPr>
        </p:nvSpPr>
        <p:spPr>
          <a:xfrm flipH="1">
            <a:off x="5039747" y="1245955"/>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94" name="Google Shape;94;p16"/>
          <p:cNvSpPr txBox="1">
            <a:spLocks noGrp="1"/>
          </p:cNvSpPr>
          <p:nvPr>
            <p:ph type="subTitle" idx="14"/>
          </p:nvPr>
        </p:nvSpPr>
        <p:spPr>
          <a:xfrm flipH="1">
            <a:off x="4762697" y="1627785"/>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95" name="Google Shape;95;p16"/>
          <p:cNvSpPr txBox="1">
            <a:spLocks noGrp="1"/>
          </p:cNvSpPr>
          <p:nvPr>
            <p:ph type="title" idx="15"/>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Header 2">
  <p:cSld name="CUSTOM_6">
    <p:bg>
      <p:bgPr>
        <a:blipFill>
          <a:blip r:embed="rId2">
            <a:alphaModFix/>
          </a:blip>
          <a:stretch>
            <a:fillRect/>
          </a:stretch>
        </a:blipFill>
        <a:effectLst/>
      </p:bgPr>
    </p:bg>
    <p:spTree>
      <p:nvGrpSpPr>
        <p:cNvPr id="1" name="Shape 96"/>
        <p:cNvGrpSpPr/>
        <p:nvPr/>
      </p:nvGrpSpPr>
      <p:grpSpPr>
        <a:xfrm>
          <a:off x="0" y="0"/>
          <a:ext cx="0" cy="0"/>
          <a:chOff x="0" y="0"/>
          <a:chExt cx="0" cy="0"/>
        </a:xfrm>
      </p:grpSpPr>
      <p:sp>
        <p:nvSpPr>
          <p:cNvPr id="97" name="Google Shape;97;p17"/>
          <p:cNvSpPr txBox="1">
            <a:spLocks noGrp="1"/>
          </p:cNvSpPr>
          <p:nvPr>
            <p:ph type="ctrTitle"/>
          </p:nvPr>
        </p:nvSpPr>
        <p:spPr>
          <a:xfrm flipH="1">
            <a:off x="612075" y="1881706"/>
            <a:ext cx="4182900" cy="1123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6000">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98" name="Google Shape;98;p17"/>
          <p:cNvSpPr txBox="1">
            <a:spLocks noGrp="1"/>
          </p:cNvSpPr>
          <p:nvPr>
            <p:ph type="subTitle" idx="1"/>
          </p:nvPr>
        </p:nvSpPr>
        <p:spPr>
          <a:xfrm flipH="1">
            <a:off x="612075" y="2837144"/>
            <a:ext cx="25599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99" name="Google Shape;99;p17"/>
          <p:cNvSpPr txBox="1">
            <a:spLocks noGrp="1"/>
          </p:cNvSpPr>
          <p:nvPr>
            <p:ph type="title" idx="2" hasCustomPrompt="1"/>
          </p:nvPr>
        </p:nvSpPr>
        <p:spPr>
          <a:xfrm flipH="1">
            <a:off x="4880701" y="2478400"/>
            <a:ext cx="13119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Header 3">
  <p:cSld name="CUSTOM_6_1">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18"/>
          <p:cNvSpPr txBox="1">
            <a:spLocks noGrp="1"/>
          </p:cNvSpPr>
          <p:nvPr>
            <p:ph type="ctrTitle"/>
          </p:nvPr>
        </p:nvSpPr>
        <p:spPr>
          <a:xfrm>
            <a:off x="619650" y="2247705"/>
            <a:ext cx="2559900" cy="757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6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2" name="Google Shape;102;p18"/>
          <p:cNvSpPr txBox="1">
            <a:spLocks noGrp="1"/>
          </p:cNvSpPr>
          <p:nvPr>
            <p:ph type="subTitle" idx="1"/>
          </p:nvPr>
        </p:nvSpPr>
        <p:spPr>
          <a:xfrm>
            <a:off x="619650" y="2837337"/>
            <a:ext cx="25599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3" name="Google Shape;103;p18"/>
          <p:cNvSpPr txBox="1">
            <a:spLocks noGrp="1"/>
          </p:cNvSpPr>
          <p:nvPr>
            <p:ph type="title" idx="2" hasCustomPrompt="1"/>
          </p:nvPr>
        </p:nvSpPr>
        <p:spPr>
          <a:xfrm>
            <a:off x="4145650" y="2884438"/>
            <a:ext cx="22407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Header 5">
  <p:cSld name="CUSTOM_6_1_1">
    <p:bg>
      <p:bgPr>
        <a:blipFill>
          <a:blip r:embed="rId2">
            <a:alphaModFix/>
          </a:blip>
          <a:stretch>
            <a:fillRect/>
          </a:stretch>
        </a:blipFill>
        <a:effectLst/>
      </p:bgPr>
    </p:bg>
    <p:spTree>
      <p:nvGrpSpPr>
        <p:cNvPr id="1" name="Shape 104"/>
        <p:cNvGrpSpPr/>
        <p:nvPr/>
      </p:nvGrpSpPr>
      <p:grpSpPr>
        <a:xfrm>
          <a:off x="0" y="0"/>
          <a:ext cx="0" cy="0"/>
          <a:chOff x="0" y="0"/>
          <a:chExt cx="0" cy="0"/>
        </a:xfrm>
      </p:grpSpPr>
      <p:sp>
        <p:nvSpPr>
          <p:cNvPr id="105" name="Google Shape;105;p19"/>
          <p:cNvSpPr txBox="1">
            <a:spLocks noGrp="1"/>
          </p:cNvSpPr>
          <p:nvPr>
            <p:ph type="ctrTitle"/>
          </p:nvPr>
        </p:nvSpPr>
        <p:spPr>
          <a:xfrm flipH="1">
            <a:off x="2726850" y="2897239"/>
            <a:ext cx="3690300" cy="45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6000">
                <a:solidFill>
                  <a:schemeClr val="accent1"/>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6" name="Google Shape;106;p19"/>
          <p:cNvSpPr txBox="1">
            <a:spLocks noGrp="1"/>
          </p:cNvSpPr>
          <p:nvPr>
            <p:ph type="subTitle" idx="1"/>
          </p:nvPr>
        </p:nvSpPr>
        <p:spPr>
          <a:xfrm flipH="1">
            <a:off x="3292050" y="3488360"/>
            <a:ext cx="25599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07" name="Google Shape;107;p19"/>
          <p:cNvSpPr txBox="1">
            <a:spLocks noGrp="1"/>
          </p:cNvSpPr>
          <p:nvPr>
            <p:ph type="title" idx="2" hasCustomPrompt="1"/>
          </p:nvPr>
        </p:nvSpPr>
        <p:spPr>
          <a:xfrm flipH="1">
            <a:off x="3451650" y="1351346"/>
            <a:ext cx="22407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Header 4">
  <p:cSld name="CUSTOM_6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0"/>
          <p:cNvSpPr txBox="1">
            <a:spLocks noGrp="1"/>
          </p:cNvSpPr>
          <p:nvPr>
            <p:ph type="ctrTitle"/>
          </p:nvPr>
        </p:nvSpPr>
        <p:spPr>
          <a:xfrm flipH="1">
            <a:off x="4847211" y="2553180"/>
            <a:ext cx="3690300" cy="453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6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0" name="Google Shape;110;p20"/>
          <p:cNvSpPr txBox="1">
            <a:spLocks noGrp="1"/>
          </p:cNvSpPr>
          <p:nvPr>
            <p:ph type="subTitle" idx="1"/>
          </p:nvPr>
        </p:nvSpPr>
        <p:spPr>
          <a:xfrm flipH="1">
            <a:off x="5977611" y="2837721"/>
            <a:ext cx="25599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1" name="Google Shape;111;p20"/>
          <p:cNvSpPr txBox="1">
            <a:spLocks noGrp="1"/>
          </p:cNvSpPr>
          <p:nvPr>
            <p:ph type="title" idx="2" hasCustomPrompt="1"/>
          </p:nvPr>
        </p:nvSpPr>
        <p:spPr>
          <a:xfrm flipH="1">
            <a:off x="2133750" y="2079350"/>
            <a:ext cx="20001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Resources">
  <p:cSld name="CUSTOM_13">
    <p:bg>
      <p:bgPr>
        <a:solidFill>
          <a:schemeClr val="lt2"/>
        </a:solidFill>
        <a:effectLst/>
      </p:bgPr>
    </p:bg>
    <p:spTree>
      <p:nvGrpSpPr>
        <p:cNvPr id="1" name="Shape 112"/>
        <p:cNvGrpSpPr/>
        <p:nvPr/>
      </p:nvGrpSpPr>
      <p:grpSpPr>
        <a:xfrm>
          <a:off x="0" y="0"/>
          <a:ext cx="0" cy="0"/>
          <a:chOff x="0" y="0"/>
          <a:chExt cx="0" cy="0"/>
        </a:xfrm>
      </p:grpSpPr>
      <p:sp>
        <p:nvSpPr>
          <p:cNvPr id="113" name="Google Shape;113;p21"/>
          <p:cNvSpPr txBox="1">
            <a:spLocks noGrp="1"/>
          </p:cNvSpPr>
          <p:nvPr>
            <p:ph type="body" idx="1"/>
          </p:nvPr>
        </p:nvSpPr>
        <p:spPr>
          <a:xfrm>
            <a:off x="2069575" y="1357150"/>
            <a:ext cx="5140200" cy="34164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accent2"/>
              </a:buClr>
              <a:buSzPts val="1600"/>
              <a:buFont typeface="Nunito Light"/>
              <a:buChar char="●"/>
              <a:defRPr sz="1400"/>
            </a:lvl1pPr>
            <a:lvl2pPr marL="914400" lvl="1" indent="-330200" rtl="0">
              <a:spcBef>
                <a:spcPts val="1600"/>
              </a:spcBef>
              <a:spcAft>
                <a:spcPts val="0"/>
              </a:spcAft>
              <a:buSzPts val="1600"/>
              <a:buFont typeface="Nunito Light"/>
              <a:buChar char="○"/>
              <a:defRPr/>
            </a:lvl2pPr>
            <a:lvl3pPr marL="1371600" lvl="2" indent="-323850" rtl="0">
              <a:spcBef>
                <a:spcPts val="1600"/>
              </a:spcBef>
              <a:spcAft>
                <a:spcPts val="0"/>
              </a:spcAft>
              <a:buSzPts val="1500"/>
              <a:buFont typeface="Nunito Light"/>
              <a:buChar char="■"/>
              <a:defRPr/>
            </a:lvl3pPr>
            <a:lvl4pPr marL="1828800" lvl="3" indent="-323850" rtl="0">
              <a:spcBef>
                <a:spcPts val="1600"/>
              </a:spcBef>
              <a:spcAft>
                <a:spcPts val="0"/>
              </a:spcAft>
              <a:buSzPts val="1500"/>
              <a:buFont typeface="Nunito Light"/>
              <a:buChar char="●"/>
              <a:defRPr/>
            </a:lvl4pPr>
            <a:lvl5pPr marL="2286000" lvl="4" indent="-304800" rtl="0">
              <a:spcBef>
                <a:spcPts val="1600"/>
              </a:spcBef>
              <a:spcAft>
                <a:spcPts val="0"/>
              </a:spcAft>
              <a:buSzPts val="1200"/>
              <a:buFont typeface="Nunito Light"/>
              <a:buChar char="○"/>
              <a:defRPr/>
            </a:lvl5pPr>
            <a:lvl6pPr marL="2743200" lvl="5" indent="-304800" rtl="0">
              <a:spcBef>
                <a:spcPts val="1600"/>
              </a:spcBef>
              <a:spcAft>
                <a:spcPts val="0"/>
              </a:spcAft>
              <a:buSzPts val="1200"/>
              <a:buFont typeface="Nunito Light"/>
              <a:buChar char="■"/>
              <a:defRPr/>
            </a:lvl6pPr>
            <a:lvl7pPr marL="3200400" lvl="6" indent="-311150" rtl="0">
              <a:spcBef>
                <a:spcPts val="1600"/>
              </a:spcBef>
              <a:spcAft>
                <a:spcPts val="0"/>
              </a:spcAft>
              <a:buSzPts val="1300"/>
              <a:buFont typeface="Nunito Light"/>
              <a:buChar char="●"/>
              <a:defRPr/>
            </a:lvl7pPr>
            <a:lvl8pPr marL="3657600" lvl="7" indent="-311150" rtl="0">
              <a:spcBef>
                <a:spcPts val="1600"/>
              </a:spcBef>
              <a:spcAft>
                <a:spcPts val="0"/>
              </a:spcAft>
              <a:buSzPts val="1300"/>
              <a:buFont typeface="Nunito Light"/>
              <a:buChar char="○"/>
              <a:defRPr/>
            </a:lvl8pPr>
            <a:lvl9pPr marL="4114800" lvl="8" indent="-304800" rtl="0">
              <a:spcBef>
                <a:spcPts val="1600"/>
              </a:spcBef>
              <a:spcAft>
                <a:spcPts val="1600"/>
              </a:spcAft>
              <a:buSzPts val="1200"/>
              <a:buFont typeface="Nunito Light"/>
              <a:buChar char="■"/>
              <a:defRPr/>
            </a:lvl9pPr>
          </a:lstStyle>
          <a:p>
            <a:endParaRPr/>
          </a:p>
        </p:txBody>
      </p:sp>
      <p:sp>
        <p:nvSpPr>
          <p:cNvPr id="114" name="Google Shape;114;p21"/>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SECTION_TITLE_AND_DESCRIPTION_1">
    <p:bg>
      <p:bgPr>
        <a:blipFill>
          <a:blip r:embed="rId2">
            <a:alphaModFix/>
          </a:blip>
          <a:stretch>
            <a:fillRect/>
          </a:stretch>
        </a:blipFill>
        <a:effectLst/>
      </p:bgPr>
    </p:bg>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xfrm>
            <a:off x="625025" y="35533"/>
            <a:ext cx="4045200" cy="14823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7200">
                <a:solidFill>
                  <a:schemeClr val="accen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17" name="Google Shape;117;p22"/>
          <p:cNvSpPr txBox="1">
            <a:spLocks noGrp="1"/>
          </p:cNvSpPr>
          <p:nvPr>
            <p:ph type="subTitle" idx="1"/>
          </p:nvPr>
        </p:nvSpPr>
        <p:spPr>
          <a:xfrm>
            <a:off x="625025" y="1331190"/>
            <a:ext cx="3375300" cy="14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8" name="Google Shape;118;p22"/>
          <p:cNvSpPr txBox="1"/>
          <p:nvPr/>
        </p:nvSpPr>
        <p:spPr>
          <a:xfrm>
            <a:off x="621618" y="3589129"/>
            <a:ext cx="2418000" cy="93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 sz="1000">
                <a:solidFill>
                  <a:schemeClr val="dk1"/>
                </a:solidFill>
                <a:latin typeface="Hind Vadodara Light"/>
                <a:ea typeface="Hind Vadodara Light"/>
                <a:cs typeface="Hind Vadodara Light"/>
                <a:sym typeface="Hind Vadodara Light"/>
              </a:rPr>
              <a:t>CREDITS: This presentation template was created by </a:t>
            </a:r>
            <a:r>
              <a:rPr lang="en" sz="1000">
                <a:solidFill>
                  <a:schemeClr val="dk1"/>
                </a:solidFill>
                <a:uFill>
                  <a:noFill/>
                </a:uFill>
                <a:latin typeface="Hind Vadodara Medium"/>
                <a:ea typeface="Hind Vadodara Medium"/>
                <a:cs typeface="Hind Vadodara Medium"/>
                <a:sym typeface="Hind Vadodara Medium"/>
                <a:hlinkClick r:id="rId3">
                  <a:extLst>
                    <a:ext uri="{A12FA001-AC4F-418D-AE19-62706E023703}">
                      <ahyp:hlinkClr xmlns:ahyp="http://schemas.microsoft.com/office/drawing/2018/hyperlinkcolor" val="tx"/>
                    </a:ext>
                  </a:extLst>
                </a:hlinkClick>
              </a:rPr>
              <a:t>Slidesgo</a:t>
            </a:r>
            <a:r>
              <a:rPr lang="en" sz="1000">
                <a:solidFill>
                  <a:schemeClr val="dk1"/>
                </a:solidFill>
                <a:latin typeface="Hind Vadodara Light"/>
                <a:ea typeface="Hind Vadodara Light"/>
                <a:cs typeface="Hind Vadodara Light"/>
                <a:sym typeface="Hind Vadodara Light"/>
              </a:rPr>
              <a:t>, including icons by </a:t>
            </a:r>
            <a:r>
              <a:rPr lang="en" sz="1000">
                <a:solidFill>
                  <a:schemeClr val="dk1"/>
                </a:solidFill>
                <a:uFill>
                  <a:noFill/>
                </a:uFill>
                <a:latin typeface="Hind Vadodara Medium"/>
                <a:ea typeface="Hind Vadodara Medium"/>
                <a:cs typeface="Hind Vadodara Medium"/>
                <a:sym typeface="Hind Vadodara Medium"/>
                <a:hlinkClick r:id="rId4">
                  <a:extLst>
                    <a:ext uri="{A12FA001-AC4F-418D-AE19-62706E023703}">
                      <ahyp:hlinkClr xmlns:ahyp="http://schemas.microsoft.com/office/drawing/2018/hyperlinkcolor" val="tx"/>
                    </a:ext>
                  </a:extLst>
                </a:hlinkClick>
              </a:rPr>
              <a:t>Flaticon</a:t>
            </a:r>
            <a:r>
              <a:rPr lang="en" sz="1000">
                <a:solidFill>
                  <a:schemeClr val="dk1"/>
                </a:solidFill>
                <a:latin typeface="Hind Vadodara Light"/>
                <a:ea typeface="Hind Vadodara Light"/>
                <a:cs typeface="Hind Vadodara Light"/>
                <a:sym typeface="Hind Vadodara Light"/>
              </a:rPr>
              <a:t>, and infographics &amp; images by </a:t>
            </a:r>
            <a:r>
              <a:rPr lang="en" sz="1000">
                <a:solidFill>
                  <a:schemeClr val="dk1"/>
                </a:solidFill>
                <a:uFill>
                  <a:noFill/>
                </a:uFill>
                <a:latin typeface="Hind Vadodara Medium"/>
                <a:ea typeface="Hind Vadodara Medium"/>
                <a:cs typeface="Hind Vadodara Medium"/>
                <a:sym typeface="Hind Vadodara Medium"/>
                <a:hlinkClick r:id="rId5">
                  <a:extLst>
                    <a:ext uri="{A12FA001-AC4F-418D-AE19-62706E023703}">
                      <ahyp:hlinkClr xmlns:ahyp="http://schemas.microsoft.com/office/drawing/2018/hyperlinkcolor" val="tx"/>
                    </a:ext>
                  </a:extLst>
                </a:hlinkClick>
              </a:rPr>
              <a:t>Freepik</a:t>
            </a:r>
            <a:endParaRPr>
              <a:solidFill>
                <a:schemeClr val="dk1"/>
              </a:solidFill>
              <a:latin typeface="Hind Vadodara Medium"/>
              <a:ea typeface="Hind Vadodara Medium"/>
              <a:cs typeface="Hind Vadodara Medium"/>
              <a:sym typeface="Hind Vadodara Medium"/>
            </a:endParaRPr>
          </a:p>
          <a:p>
            <a:pPr marL="0" lvl="0" indent="0" algn="l" rtl="0">
              <a:spcBef>
                <a:spcPts val="0"/>
              </a:spcBef>
              <a:spcAft>
                <a:spcPts val="0"/>
              </a:spcAft>
              <a:buNone/>
            </a:pPr>
            <a:endParaRPr>
              <a:solidFill>
                <a:schemeClr val="dk1"/>
              </a:solidFill>
              <a:latin typeface="Hind Vadodara Light"/>
              <a:ea typeface="Hind Vadodara Light"/>
              <a:cs typeface="Hind Vadodara Light"/>
              <a:sym typeface="Hind Vadodara Light"/>
            </a:endParaRPr>
          </a:p>
          <a:p>
            <a:pPr marL="0" lvl="0" indent="0" algn="l" rtl="0">
              <a:lnSpc>
                <a:spcPct val="115000"/>
              </a:lnSpc>
              <a:spcBef>
                <a:spcPts val="300"/>
              </a:spcBef>
              <a:spcAft>
                <a:spcPts val="0"/>
              </a:spcAft>
              <a:buNone/>
            </a:pPr>
            <a:endParaRPr sz="1000">
              <a:solidFill>
                <a:schemeClr val="dk1"/>
              </a:solidFill>
              <a:latin typeface="Hind Vadodara Light"/>
              <a:ea typeface="Hind Vadodara Light"/>
              <a:cs typeface="Hind Vadodara Light"/>
              <a:sym typeface="Hind Vadodara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4007825" y="1945343"/>
            <a:ext cx="4535700" cy="822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6000">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13" name="Google Shape;13;p3"/>
          <p:cNvSpPr txBox="1">
            <a:spLocks noGrp="1"/>
          </p:cNvSpPr>
          <p:nvPr>
            <p:ph type="subTitle" idx="1"/>
          </p:nvPr>
        </p:nvSpPr>
        <p:spPr>
          <a:xfrm>
            <a:off x="5621050" y="2620363"/>
            <a:ext cx="29223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2595072" y="2093275"/>
            <a:ext cx="10530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2"/>
              </a:buClr>
              <a:buSzPts val="5500"/>
              <a:buNone/>
              <a:defRPr sz="7200">
                <a:solidFill>
                  <a:schemeClr val="lt1"/>
                </a:solidFill>
              </a:defRPr>
            </a:lvl1pPr>
            <a:lvl2pPr lvl="1"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11">
    <p:bg>
      <p:bgPr>
        <a:solidFill>
          <a:schemeClr val="lt2"/>
        </a:solidFill>
        <a:effectLst/>
      </p:bgPr>
    </p:bg>
    <p:spTree>
      <p:nvGrpSpPr>
        <p:cNvPr id="1" name="Shape 119"/>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subTitle" idx="1"/>
          </p:nvPr>
        </p:nvSpPr>
        <p:spPr>
          <a:xfrm flipH="1">
            <a:off x="546575" y="2518225"/>
            <a:ext cx="8050800" cy="188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434343"/>
              </a:buClr>
              <a:buSzPts val="1200"/>
              <a:buFont typeface="Raleway"/>
              <a:buAutoNum type="arabicPeriod"/>
              <a:defRPr sz="1200"/>
            </a:lvl1pPr>
            <a:lvl2pPr lvl="1" algn="ctr" rtl="0">
              <a:lnSpc>
                <a:spcPct val="100000"/>
              </a:lnSpc>
              <a:spcBef>
                <a:spcPts val="0"/>
              </a:spcBef>
              <a:spcAft>
                <a:spcPts val="0"/>
              </a:spcAft>
              <a:buClr>
                <a:srgbClr val="434343"/>
              </a:buClr>
              <a:buSzPts val="1200"/>
              <a:buFont typeface="Roboto Condensed Light"/>
              <a:buAutoNum type="alphaLcPeriod"/>
              <a:defRPr sz="1200"/>
            </a:lvl2pPr>
            <a:lvl3pPr lvl="2" algn="ctr" rtl="0">
              <a:lnSpc>
                <a:spcPct val="100000"/>
              </a:lnSpc>
              <a:spcBef>
                <a:spcPts val="0"/>
              </a:spcBef>
              <a:spcAft>
                <a:spcPts val="0"/>
              </a:spcAft>
              <a:buClr>
                <a:srgbClr val="434343"/>
              </a:buClr>
              <a:buSzPts val="1200"/>
              <a:buFont typeface="Roboto Condensed Light"/>
              <a:buAutoNum type="romanLcPeriod"/>
              <a:defRPr sz="1200"/>
            </a:lvl3pPr>
            <a:lvl4pPr lvl="3" algn="ctr" rtl="0">
              <a:lnSpc>
                <a:spcPct val="100000"/>
              </a:lnSpc>
              <a:spcBef>
                <a:spcPts val="0"/>
              </a:spcBef>
              <a:spcAft>
                <a:spcPts val="0"/>
              </a:spcAft>
              <a:buClr>
                <a:srgbClr val="434343"/>
              </a:buClr>
              <a:buSzPts val="1200"/>
              <a:buFont typeface="Roboto Condensed Light"/>
              <a:buAutoNum type="arabicPeriod"/>
              <a:defRPr sz="1200"/>
            </a:lvl4pPr>
            <a:lvl5pPr lvl="4" algn="ctr" rtl="0">
              <a:lnSpc>
                <a:spcPct val="100000"/>
              </a:lnSpc>
              <a:spcBef>
                <a:spcPts val="0"/>
              </a:spcBef>
              <a:spcAft>
                <a:spcPts val="0"/>
              </a:spcAft>
              <a:buClr>
                <a:srgbClr val="434343"/>
              </a:buClr>
              <a:buSzPts val="1200"/>
              <a:buFont typeface="Roboto Condensed Light"/>
              <a:buAutoNum type="alphaLcPeriod"/>
              <a:defRPr sz="1200"/>
            </a:lvl5pPr>
            <a:lvl6pPr lvl="5" algn="ctr" rtl="0">
              <a:lnSpc>
                <a:spcPct val="100000"/>
              </a:lnSpc>
              <a:spcBef>
                <a:spcPts val="0"/>
              </a:spcBef>
              <a:spcAft>
                <a:spcPts val="0"/>
              </a:spcAft>
              <a:buClr>
                <a:srgbClr val="434343"/>
              </a:buClr>
              <a:buSzPts val="1200"/>
              <a:buFont typeface="Roboto Condensed Light"/>
              <a:buAutoNum type="romanLcPeriod"/>
              <a:defRPr sz="1200"/>
            </a:lvl6pPr>
            <a:lvl7pPr lvl="6" algn="ctr" rtl="0">
              <a:lnSpc>
                <a:spcPct val="100000"/>
              </a:lnSpc>
              <a:spcBef>
                <a:spcPts val="0"/>
              </a:spcBef>
              <a:spcAft>
                <a:spcPts val="0"/>
              </a:spcAft>
              <a:buClr>
                <a:srgbClr val="434343"/>
              </a:buClr>
              <a:buSzPts val="1200"/>
              <a:buFont typeface="Roboto Condensed Light"/>
              <a:buAutoNum type="arabicPeriod"/>
              <a:defRPr sz="1200"/>
            </a:lvl7pPr>
            <a:lvl8pPr lvl="7" algn="ctr" rtl="0">
              <a:lnSpc>
                <a:spcPct val="100000"/>
              </a:lnSpc>
              <a:spcBef>
                <a:spcPts val="0"/>
              </a:spcBef>
              <a:spcAft>
                <a:spcPts val="0"/>
              </a:spcAft>
              <a:buClr>
                <a:srgbClr val="434343"/>
              </a:buClr>
              <a:buSzPts val="1200"/>
              <a:buFont typeface="Roboto Condensed Light"/>
              <a:buAutoNum type="alphaLcPeriod"/>
              <a:defRPr sz="1200"/>
            </a:lvl8pPr>
            <a:lvl9pPr lvl="8" algn="ctr" rtl="0">
              <a:lnSpc>
                <a:spcPct val="100000"/>
              </a:lnSpc>
              <a:spcBef>
                <a:spcPts val="0"/>
              </a:spcBef>
              <a:spcAft>
                <a:spcPts val="0"/>
              </a:spcAft>
              <a:buClr>
                <a:srgbClr val="434343"/>
              </a:buClr>
              <a:buSzPts val="1200"/>
              <a:buFont typeface="Roboto Condensed Light"/>
              <a:buAutoNum type="romanLcPeriod"/>
              <a:defRPr sz="1200"/>
            </a:lvl9pPr>
          </a:lstStyle>
          <a:p>
            <a:endParaRPr/>
          </a:p>
        </p:txBody>
      </p:sp>
      <p:sp>
        <p:nvSpPr>
          <p:cNvPr id="28" name="Google Shape;28;p7"/>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2208600" y="1016100"/>
            <a:ext cx="4726800" cy="3111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500">
                <a:solidFill>
                  <a:schemeClr val="accen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625025" y="35533"/>
            <a:ext cx="4045200" cy="14823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7200">
                <a:solidFill>
                  <a:schemeClr val="accen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9"/>
          <p:cNvSpPr txBox="1">
            <a:spLocks noGrp="1"/>
          </p:cNvSpPr>
          <p:nvPr>
            <p:ph type="subTitle" idx="1"/>
          </p:nvPr>
        </p:nvSpPr>
        <p:spPr>
          <a:xfrm>
            <a:off x="625025" y="1331190"/>
            <a:ext cx="3375300" cy="143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10"/>
          <p:cNvSpPr txBox="1">
            <a:spLocks noGrp="1"/>
          </p:cNvSpPr>
          <p:nvPr>
            <p:ph type="ctrTitle"/>
          </p:nvPr>
        </p:nvSpPr>
        <p:spPr>
          <a:xfrm flipH="1">
            <a:off x="616848" y="1589117"/>
            <a:ext cx="3301800" cy="1325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000">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6" name="Google Shape;36;p10"/>
          <p:cNvSpPr txBox="1">
            <a:spLocks noGrp="1"/>
          </p:cNvSpPr>
          <p:nvPr>
            <p:ph type="subTitle" idx="1"/>
          </p:nvPr>
        </p:nvSpPr>
        <p:spPr>
          <a:xfrm flipH="1">
            <a:off x="616948" y="2831770"/>
            <a:ext cx="23313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picture">
  <p:cSld name="CUSTOM_12">
    <p:spTree>
      <p:nvGrpSpPr>
        <p:cNvPr id="1" name="Shape 37"/>
        <p:cNvGrpSpPr/>
        <p:nvPr/>
      </p:nvGrpSpPr>
      <p:grpSpPr>
        <a:xfrm>
          <a:off x="0" y="0"/>
          <a:ext cx="0" cy="0"/>
          <a:chOff x="0" y="0"/>
          <a:chExt cx="0" cy="0"/>
        </a:xfrm>
      </p:grpSpPr>
      <p:sp>
        <p:nvSpPr>
          <p:cNvPr id="38" name="Google Shape;38;p11"/>
          <p:cNvSpPr txBox="1">
            <a:spLocks noGrp="1"/>
          </p:cNvSpPr>
          <p:nvPr>
            <p:ph type="title"/>
          </p:nvPr>
        </p:nvSpPr>
        <p:spPr>
          <a:xfrm>
            <a:off x="625844" y="195325"/>
            <a:ext cx="2649300" cy="1838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chemeClr val="accent4"/>
                </a:solidFill>
              </a:defRPr>
            </a:lvl1pPr>
            <a:lvl2pPr lvl="1" rtl="0">
              <a:spcBef>
                <a:spcPts val="0"/>
              </a:spcBef>
              <a:spcAft>
                <a:spcPts val="0"/>
              </a:spcAft>
              <a:buNone/>
              <a:defRPr>
                <a:solidFill>
                  <a:schemeClr val="accent4"/>
                </a:solidFill>
              </a:defRPr>
            </a:lvl2pPr>
            <a:lvl3pPr lvl="2" rtl="0">
              <a:spcBef>
                <a:spcPts val="0"/>
              </a:spcBef>
              <a:spcAft>
                <a:spcPts val="0"/>
              </a:spcAft>
              <a:buNone/>
              <a:defRPr>
                <a:solidFill>
                  <a:schemeClr val="accent4"/>
                </a:solidFill>
              </a:defRPr>
            </a:lvl3pPr>
            <a:lvl4pPr lvl="3" rtl="0">
              <a:spcBef>
                <a:spcPts val="0"/>
              </a:spcBef>
              <a:spcAft>
                <a:spcPts val="0"/>
              </a:spcAft>
              <a:buNone/>
              <a:defRPr>
                <a:solidFill>
                  <a:schemeClr val="accent4"/>
                </a:solidFill>
              </a:defRPr>
            </a:lvl4pPr>
            <a:lvl5pPr lvl="4" rtl="0">
              <a:spcBef>
                <a:spcPts val="0"/>
              </a:spcBef>
              <a:spcAft>
                <a:spcPts val="0"/>
              </a:spcAft>
              <a:buNone/>
              <a:defRPr>
                <a:solidFill>
                  <a:schemeClr val="accent4"/>
                </a:solidFill>
              </a:defRPr>
            </a:lvl5pPr>
            <a:lvl6pPr lvl="5" rtl="0">
              <a:spcBef>
                <a:spcPts val="0"/>
              </a:spcBef>
              <a:spcAft>
                <a:spcPts val="0"/>
              </a:spcAft>
              <a:buNone/>
              <a:defRPr>
                <a:solidFill>
                  <a:schemeClr val="accent4"/>
                </a:solidFill>
              </a:defRPr>
            </a:lvl6pPr>
            <a:lvl7pPr lvl="6" rtl="0">
              <a:spcBef>
                <a:spcPts val="0"/>
              </a:spcBef>
              <a:spcAft>
                <a:spcPts val="0"/>
              </a:spcAft>
              <a:buNone/>
              <a:defRPr>
                <a:solidFill>
                  <a:schemeClr val="accent4"/>
                </a:solidFill>
              </a:defRPr>
            </a:lvl7pPr>
            <a:lvl8pPr lvl="7" rtl="0">
              <a:spcBef>
                <a:spcPts val="0"/>
              </a:spcBef>
              <a:spcAft>
                <a:spcPts val="0"/>
              </a:spcAft>
              <a:buNone/>
              <a:defRPr>
                <a:solidFill>
                  <a:schemeClr val="accent4"/>
                </a:solidFill>
              </a:defRPr>
            </a:lvl8pPr>
            <a:lvl9pPr lvl="8" rtl="0">
              <a:spcBef>
                <a:spcPts val="0"/>
              </a:spcBef>
              <a:spcAft>
                <a:spcPts val="0"/>
              </a:spcAft>
              <a:buNone/>
              <a:defRPr>
                <a:solidFill>
                  <a:schemeClr val="accent4"/>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_9">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2"/>
          <p:cNvSpPr txBox="1">
            <a:spLocks noGrp="1"/>
          </p:cNvSpPr>
          <p:nvPr>
            <p:ph type="ctrTitle"/>
          </p:nvPr>
        </p:nvSpPr>
        <p:spPr>
          <a:xfrm flipH="1">
            <a:off x="773250" y="1735721"/>
            <a:ext cx="2504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41" name="Google Shape;41;p12"/>
          <p:cNvSpPr txBox="1">
            <a:spLocks noGrp="1"/>
          </p:cNvSpPr>
          <p:nvPr>
            <p:ph type="subTitle" idx="1"/>
          </p:nvPr>
        </p:nvSpPr>
        <p:spPr>
          <a:xfrm flipH="1">
            <a:off x="773250" y="2243946"/>
            <a:ext cx="2504100" cy="7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2" name="Google Shape;42;p12"/>
          <p:cNvSpPr txBox="1">
            <a:spLocks noGrp="1"/>
          </p:cNvSpPr>
          <p:nvPr>
            <p:ph type="title" idx="2" hasCustomPrompt="1"/>
          </p:nvPr>
        </p:nvSpPr>
        <p:spPr>
          <a:xfrm>
            <a:off x="1760724" y="1238601"/>
            <a:ext cx="5292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12"/>
          <p:cNvSpPr txBox="1">
            <a:spLocks noGrp="1"/>
          </p:cNvSpPr>
          <p:nvPr>
            <p:ph type="ctrTitle" idx="3"/>
          </p:nvPr>
        </p:nvSpPr>
        <p:spPr>
          <a:xfrm flipH="1">
            <a:off x="3379651" y="1735789"/>
            <a:ext cx="23847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44" name="Google Shape;44;p12"/>
          <p:cNvSpPr txBox="1">
            <a:spLocks noGrp="1"/>
          </p:cNvSpPr>
          <p:nvPr>
            <p:ph type="subTitle" idx="4"/>
          </p:nvPr>
        </p:nvSpPr>
        <p:spPr>
          <a:xfrm flipH="1">
            <a:off x="3277350" y="2243949"/>
            <a:ext cx="2589300" cy="7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 name="Google Shape;45;p12"/>
          <p:cNvSpPr txBox="1">
            <a:spLocks noGrp="1"/>
          </p:cNvSpPr>
          <p:nvPr>
            <p:ph type="title" idx="5" hasCustomPrompt="1"/>
          </p:nvPr>
        </p:nvSpPr>
        <p:spPr>
          <a:xfrm>
            <a:off x="4098299" y="1238612"/>
            <a:ext cx="9474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6" name="Google Shape;46;p12"/>
          <p:cNvSpPr txBox="1">
            <a:spLocks noGrp="1"/>
          </p:cNvSpPr>
          <p:nvPr>
            <p:ph type="ctrTitle" idx="6"/>
          </p:nvPr>
        </p:nvSpPr>
        <p:spPr>
          <a:xfrm flipH="1">
            <a:off x="5792712" y="1742097"/>
            <a:ext cx="2453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47" name="Google Shape;47;p12"/>
          <p:cNvSpPr txBox="1">
            <a:spLocks noGrp="1"/>
          </p:cNvSpPr>
          <p:nvPr>
            <p:ph type="subTitle" idx="7"/>
          </p:nvPr>
        </p:nvSpPr>
        <p:spPr>
          <a:xfrm flipH="1">
            <a:off x="5724613" y="2243940"/>
            <a:ext cx="2589300" cy="7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48" name="Google Shape;48;p12"/>
          <p:cNvSpPr txBox="1">
            <a:spLocks noGrp="1"/>
          </p:cNvSpPr>
          <p:nvPr>
            <p:ph type="title" idx="8" hasCustomPrompt="1"/>
          </p:nvPr>
        </p:nvSpPr>
        <p:spPr>
          <a:xfrm>
            <a:off x="6492612" y="1239070"/>
            <a:ext cx="10533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2"/>
          <p:cNvSpPr txBox="1">
            <a:spLocks noGrp="1"/>
          </p:cNvSpPr>
          <p:nvPr>
            <p:ph type="ctrTitle" idx="9"/>
          </p:nvPr>
        </p:nvSpPr>
        <p:spPr>
          <a:xfrm flipH="1">
            <a:off x="2042356" y="3407989"/>
            <a:ext cx="2453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50" name="Google Shape;50;p12"/>
          <p:cNvSpPr txBox="1">
            <a:spLocks noGrp="1"/>
          </p:cNvSpPr>
          <p:nvPr>
            <p:ph type="subTitle" idx="13"/>
          </p:nvPr>
        </p:nvSpPr>
        <p:spPr>
          <a:xfrm flipH="1">
            <a:off x="2042356" y="3918766"/>
            <a:ext cx="24531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51" name="Google Shape;51;p12"/>
          <p:cNvSpPr txBox="1">
            <a:spLocks noGrp="1"/>
          </p:cNvSpPr>
          <p:nvPr>
            <p:ph type="title" idx="14" hasCustomPrompt="1"/>
          </p:nvPr>
        </p:nvSpPr>
        <p:spPr>
          <a:xfrm>
            <a:off x="2795206" y="2903084"/>
            <a:ext cx="9474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2"/>
          <p:cNvSpPr txBox="1">
            <a:spLocks noGrp="1"/>
          </p:cNvSpPr>
          <p:nvPr>
            <p:ph type="ctrTitle" idx="15"/>
          </p:nvPr>
        </p:nvSpPr>
        <p:spPr>
          <a:xfrm flipH="1">
            <a:off x="4571146" y="3407989"/>
            <a:ext cx="2453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53" name="Google Shape;53;p12"/>
          <p:cNvSpPr txBox="1">
            <a:spLocks noGrp="1"/>
          </p:cNvSpPr>
          <p:nvPr>
            <p:ph type="subTitle" idx="16"/>
          </p:nvPr>
        </p:nvSpPr>
        <p:spPr>
          <a:xfrm flipH="1">
            <a:off x="4605346" y="3918766"/>
            <a:ext cx="23847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54" name="Google Shape;54;p12"/>
          <p:cNvSpPr txBox="1">
            <a:spLocks noGrp="1"/>
          </p:cNvSpPr>
          <p:nvPr>
            <p:ph type="title" idx="17" hasCustomPrompt="1"/>
          </p:nvPr>
        </p:nvSpPr>
        <p:spPr>
          <a:xfrm>
            <a:off x="5323996" y="2903084"/>
            <a:ext cx="9474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12"/>
          <p:cNvSpPr txBox="1">
            <a:spLocks noGrp="1"/>
          </p:cNvSpPr>
          <p:nvPr>
            <p:ph type="title" idx="18"/>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1pPr>
            <a:lvl2pPr lvl="1">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2pPr>
            <a:lvl3pPr lvl="2">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3pPr>
            <a:lvl4pPr lvl="3">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4pPr>
            <a:lvl5pPr lvl="4">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5pPr>
            <a:lvl6pPr lvl="5">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6pPr>
            <a:lvl7pPr lvl="6">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7pPr>
            <a:lvl8pPr lvl="7">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8pPr>
            <a:lvl9pPr lvl="8">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Hind Vadodara Light"/>
              <a:buChar char="●"/>
              <a:defRPr sz="1800">
                <a:solidFill>
                  <a:schemeClr val="dk1"/>
                </a:solidFill>
                <a:latin typeface="Hind Vadodara Light"/>
                <a:ea typeface="Hind Vadodara Light"/>
                <a:cs typeface="Hind Vadodara Light"/>
                <a:sym typeface="Hind Vadodara Light"/>
              </a:defRPr>
            </a:lvl1pPr>
            <a:lvl2pPr marL="914400" lvl="1" indent="-317500">
              <a:lnSpc>
                <a:spcPct val="115000"/>
              </a:lnSpc>
              <a:spcBef>
                <a:spcPts val="1600"/>
              </a:spcBef>
              <a:spcAft>
                <a:spcPts val="0"/>
              </a:spcAft>
              <a:buClr>
                <a:schemeClr val="dk1"/>
              </a:buClr>
              <a:buSzPts val="1400"/>
              <a:buFont typeface="Hind Vadodara Light"/>
              <a:buChar char="○"/>
              <a:defRPr>
                <a:solidFill>
                  <a:schemeClr val="dk1"/>
                </a:solidFill>
                <a:latin typeface="Hind Vadodara Light"/>
                <a:ea typeface="Hind Vadodara Light"/>
                <a:cs typeface="Hind Vadodara Light"/>
                <a:sym typeface="Hind Vadodara Light"/>
              </a:defRPr>
            </a:lvl2pPr>
            <a:lvl3pPr marL="1371600" lvl="2"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3pPr>
            <a:lvl4pPr marL="1828800" lvl="3"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4pPr>
            <a:lvl5pPr marL="2286000" lvl="4"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5pPr>
            <a:lvl6pPr marL="2743200" lvl="5"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6pPr>
            <a:lvl7pPr marL="3200400" lvl="6"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7pPr>
            <a:lvl8pPr marL="3657600" lvl="7"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8pPr>
            <a:lvl9pPr marL="4114800" lvl="8" indent="-304800">
              <a:lnSpc>
                <a:spcPct val="115000"/>
              </a:lnSpc>
              <a:spcBef>
                <a:spcPts val="1600"/>
              </a:spcBef>
              <a:spcAft>
                <a:spcPts val="160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image" Target="../media/image39.png"/><Relationship Id="rId1" Type="http://schemas.openxmlformats.org/officeDocument/2006/relationships/slideLayout" Target="../slideLayouts/slideLayout9.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1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9.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3.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9.xml"/><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9.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23.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65.pn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94.png"/><Relationship Id="rId2" Type="http://schemas.openxmlformats.org/officeDocument/2006/relationships/image" Target="../media/image84.png"/><Relationship Id="rId1" Type="http://schemas.openxmlformats.org/officeDocument/2006/relationships/slideLayout" Target="../slideLayouts/slideLayout9.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24.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96.png"/><Relationship Id="rId1" Type="http://schemas.openxmlformats.org/officeDocument/2006/relationships/slideLayout" Target="../slideLayouts/slideLayout9.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2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9.xml"/><Relationship Id="rId4" Type="http://schemas.openxmlformats.org/officeDocument/2006/relationships/image" Target="../media/image105.png"/></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9.xml"/><Relationship Id="rId5" Type="http://schemas.openxmlformats.org/officeDocument/2006/relationships/image" Target="../media/image680.png"/><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3.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71.png"/><Relationship Id="rId7" Type="http://schemas.openxmlformats.org/officeDocument/2006/relationships/image" Target="../media/image108.png"/><Relationship Id="rId2" Type="http://schemas.openxmlformats.org/officeDocument/2006/relationships/image" Target="../media/image70.png"/><Relationship Id="rId1" Type="http://schemas.openxmlformats.org/officeDocument/2006/relationships/slideLayout" Target="../slideLayouts/slideLayout13.xml"/><Relationship Id="rId6" Type="http://schemas.openxmlformats.org/officeDocument/2006/relationships/image" Target="../media/image95.png"/><Relationship Id="rId5" Type="http://schemas.openxmlformats.org/officeDocument/2006/relationships/image" Target="../media/image73.png"/><Relationship Id="rId4" Type="http://schemas.openxmlformats.org/officeDocument/2006/relationships/image" Target="../media/image72.png"/></Relationships>
</file>

<file path=ppt/slides/_rels/slide2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3.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7"/>
          <p:cNvSpPr txBox="1">
            <a:spLocks noGrp="1"/>
          </p:cNvSpPr>
          <p:nvPr>
            <p:ph type="ctrTitle"/>
          </p:nvPr>
        </p:nvSpPr>
        <p:spPr>
          <a:xfrm>
            <a:off x="-31315" y="2073551"/>
            <a:ext cx="8123891" cy="179207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800">
                <a:latin typeface="Cooper Black" panose="0208090404030B020404" pitchFamily="18" charset="0"/>
              </a:rPr>
              <a:t>COMPUTATIONAL ENGINEERING MECHANISM-2</a:t>
            </a:r>
            <a:endParaRPr sz="3800">
              <a:latin typeface="Cooper Black" panose="0208090404030B020404" pitchFamily="18" charset="0"/>
            </a:endParaRPr>
          </a:p>
        </p:txBody>
      </p:sp>
      <p:sp>
        <p:nvSpPr>
          <p:cNvPr id="4" name="TextBox 3">
            <a:extLst>
              <a:ext uri="{FF2B5EF4-FFF2-40B4-BE49-F238E27FC236}">
                <a16:creationId xmlns:a16="http://schemas.microsoft.com/office/drawing/2014/main" id="{64E998C9-1EF5-D75E-7B9F-8EE80C773C31}"/>
              </a:ext>
            </a:extLst>
          </p:cNvPr>
          <p:cNvSpPr txBox="1"/>
          <p:nvPr/>
        </p:nvSpPr>
        <p:spPr>
          <a:xfrm>
            <a:off x="1389089" y="1836501"/>
            <a:ext cx="4589720" cy="707886"/>
          </a:xfrm>
          <a:prstGeom prst="rect">
            <a:avLst/>
          </a:prstGeom>
          <a:noFill/>
        </p:spPr>
        <p:txBody>
          <a:bodyPr wrap="square">
            <a:spAutoFit/>
          </a:bodyPr>
          <a:lstStyle/>
          <a:p>
            <a:r>
              <a:rPr lang="en" sz="4000" b="1">
                <a:latin typeface="Bahnschrift Condensed" panose="020B0502040204020203" pitchFamily="34" charset="0"/>
              </a:rPr>
              <a:t>21PHY113</a:t>
            </a:r>
            <a:endParaRPr lang="en-IN" sz="4000" b="1">
              <a:latin typeface="Bahnschrift Condensed" panose="020B050204020402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7C60534-CDB2-46AD-A9F0-BD8AC02599C1}"/>
              </a:ext>
            </a:extLst>
          </p:cNvPr>
          <p:cNvSpPr txBox="1"/>
          <p:nvPr/>
        </p:nvSpPr>
        <p:spPr>
          <a:xfrm>
            <a:off x="3682338" y="-22394"/>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600" b="1" u="sng" kern="1200">
                <a:solidFill>
                  <a:srgbClr val="E6921E"/>
                </a:solidFill>
                <a:latin typeface="Calibri"/>
                <a:ea typeface="+mj-ea"/>
                <a:cs typeface="+mj-cs"/>
              </a:rPr>
              <a:t>ANALYSIS</a:t>
            </a:r>
            <a:endParaRPr lang="en-US" sz="1050" b="1" u="sng">
              <a:solidFill>
                <a:srgbClr val="E6921E"/>
              </a:solidFill>
            </a:endParaRPr>
          </a:p>
        </p:txBody>
      </p:sp>
      <p:sp>
        <p:nvSpPr>
          <p:cNvPr id="10" name="TextBox 9">
            <a:extLst>
              <a:ext uri="{FF2B5EF4-FFF2-40B4-BE49-F238E27FC236}">
                <a16:creationId xmlns:a16="http://schemas.microsoft.com/office/drawing/2014/main" id="{84E8D465-B0C3-735E-E975-BAFF62DCD9F7}"/>
              </a:ext>
            </a:extLst>
          </p:cNvPr>
          <p:cNvSpPr txBox="1"/>
          <p:nvPr/>
        </p:nvSpPr>
        <p:spPr>
          <a:xfrm>
            <a:off x="288986" y="1058501"/>
            <a:ext cx="804844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600" kern="1200">
                <a:solidFill>
                  <a:schemeClr val="tx1"/>
                </a:solidFill>
                <a:latin typeface="Calibri"/>
                <a:ea typeface="+mn-ea"/>
                <a:cs typeface="+mn-cs"/>
              </a:rPr>
              <a:t>The arm structure is basically the five-bar-link parallel drive mechanism. Table below lists the dimensions and mass properties of the links that satisfy the condition for the decoupled inertia tensor. </a:t>
            </a:r>
            <a:endParaRPr lang="en-US" sz="1600" kern="1200">
              <a:solidFill>
                <a:schemeClr val="tx1"/>
              </a:solidFill>
              <a:latin typeface="Calibri"/>
              <a:ea typeface="+mn-ea"/>
              <a:cs typeface="Calibri"/>
            </a:endParaRPr>
          </a:p>
        </p:txBody>
      </p:sp>
      <p:sp>
        <p:nvSpPr>
          <p:cNvPr id="11" name="TextBox 10">
            <a:extLst>
              <a:ext uri="{FF2B5EF4-FFF2-40B4-BE49-F238E27FC236}">
                <a16:creationId xmlns:a16="http://schemas.microsoft.com/office/drawing/2014/main" id="{DF6C4F25-4F70-9BE1-C3F6-457682153F39}"/>
              </a:ext>
            </a:extLst>
          </p:cNvPr>
          <p:cNvSpPr txBox="1"/>
          <p:nvPr/>
        </p:nvSpPr>
        <p:spPr>
          <a:xfrm>
            <a:off x="288986" y="1882755"/>
            <a:ext cx="4166559"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Char char="•"/>
            </a:pPr>
            <a:r>
              <a:rPr lang="en-US" sz="1600" kern="1200">
                <a:solidFill>
                  <a:schemeClr val="tx1"/>
                </a:solidFill>
                <a:latin typeface="Calibri"/>
                <a:ea typeface="+mn-ea"/>
                <a:cs typeface="+mn-cs"/>
              </a:rPr>
              <a:t>In addition to the five-bar-link arm mechanism, the arm has another rotational joint at the base part to permit three- dimensional motions</a:t>
            </a:r>
            <a:endParaRPr lang="en-US" sz="1600">
              <a:solidFill>
                <a:schemeClr val="tx1"/>
              </a:solidFill>
              <a:ea typeface="+mn-ea"/>
            </a:endParaRPr>
          </a:p>
        </p:txBody>
      </p:sp>
      <p:pic>
        <p:nvPicPr>
          <p:cNvPr id="12" name="Picture 12" descr="A picture containing text, receipt&#10;&#10;Description automatically generated">
            <a:extLst>
              <a:ext uri="{FF2B5EF4-FFF2-40B4-BE49-F238E27FC236}">
                <a16:creationId xmlns:a16="http://schemas.microsoft.com/office/drawing/2014/main" id="{8A34D646-0EB0-BEAC-ABD5-DA6A78983AC9}"/>
              </a:ext>
            </a:extLst>
          </p:cNvPr>
          <p:cNvPicPr>
            <a:picLocks noChangeAspect="1"/>
          </p:cNvPicPr>
          <p:nvPr/>
        </p:nvPicPr>
        <p:blipFill>
          <a:blip r:embed="rId2"/>
          <a:stretch>
            <a:fillRect/>
          </a:stretch>
        </p:blipFill>
        <p:spPr>
          <a:xfrm>
            <a:off x="4769330" y="1732118"/>
            <a:ext cx="2378766" cy="1119534"/>
          </a:xfrm>
          <a:prstGeom prst="rect">
            <a:avLst/>
          </a:prstGeom>
        </p:spPr>
      </p:pic>
      <p:sp>
        <p:nvSpPr>
          <p:cNvPr id="13" name="TextBox 12">
            <a:extLst>
              <a:ext uri="{FF2B5EF4-FFF2-40B4-BE49-F238E27FC236}">
                <a16:creationId xmlns:a16="http://schemas.microsoft.com/office/drawing/2014/main" id="{22344473-9D24-4DC1-BFB7-8B63F685F04A}"/>
              </a:ext>
            </a:extLst>
          </p:cNvPr>
          <p:cNvSpPr txBox="1"/>
          <p:nvPr/>
        </p:nvSpPr>
        <p:spPr>
          <a:xfrm>
            <a:off x="288985" y="4153783"/>
            <a:ext cx="87926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600" kern="1200">
                <a:solidFill>
                  <a:schemeClr val="tx1"/>
                </a:solidFill>
                <a:latin typeface="Calibri"/>
                <a:ea typeface="+mn-ea"/>
                <a:cs typeface="+mn-cs"/>
              </a:rPr>
              <a:t>The maximal magnetic energy of the permanent magnet, a new variety of samarium cobalt magnet, is 26 </a:t>
            </a:r>
            <a:r>
              <a:rPr lang="en-US" sz="1600" kern="1200" err="1">
                <a:solidFill>
                  <a:schemeClr val="tx1"/>
                </a:solidFill>
                <a:latin typeface="Calibri"/>
                <a:ea typeface="+mn-ea"/>
                <a:cs typeface="+mn-cs"/>
              </a:rPr>
              <a:t>MGOe</a:t>
            </a:r>
            <a:r>
              <a:rPr lang="en-US" sz="1600" kern="1200">
                <a:solidFill>
                  <a:schemeClr val="tx1"/>
                </a:solidFill>
                <a:latin typeface="Calibri"/>
                <a:ea typeface="+mn-ea"/>
                <a:cs typeface="+mn-cs"/>
              </a:rPr>
              <a:t>. An overview of the motor specs is shown in Table 2. The motor used to power the base joint has a 35 cm outside diameter and a peak torque of 660 Nm</a:t>
            </a:r>
            <a:endParaRPr lang="en-US" sz="1600">
              <a:solidFill>
                <a:schemeClr val="tx1"/>
              </a:solidFill>
              <a:ea typeface="+mn-ea"/>
              <a:cs typeface="+mn-cs"/>
            </a:endParaRPr>
          </a:p>
        </p:txBody>
      </p:sp>
      <p:pic>
        <p:nvPicPr>
          <p:cNvPr id="14" name="Picture 14" descr="Table&#10;&#10;Description automatically generated">
            <a:extLst>
              <a:ext uri="{FF2B5EF4-FFF2-40B4-BE49-F238E27FC236}">
                <a16:creationId xmlns:a16="http://schemas.microsoft.com/office/drawing/2014/main" id="{A56C4088-6EFD-48BE-E623-C40C941AA514}"/>
              </a:ext>
            </a:extLst>
          </p:cNvPr>
          <p:cNvPicPr>
            <a:picLocks noChangeAspect="1"/>
          </p:cNvPicPr>
          <p:nvPr/>
        </p:nvPicPr>
        <p:blipFill>
          <a:blip r:embed="rId3"/>
          <a:stretch>
            <a:fillRect/>
          </a:stretch>
        </p:blipFill>
        <p:spPr>
          <a:xfrm>
            <a:off x="4572000" y="3178334"/>
            <a:ext cx="4376826" cy="844169"/>
          </a:xfrm>
          <a:prstGeom prst="rect">
            <a:avLst/>
          </a:prstGeom>
        </p:spPr>
      </p:pic>
      <p:pic>
        <p:nvPicPr>
          <p:cNvPr id="15" name="Picture 15" descr="A picture containing text, automaton&#10;&#10;Description automatically generated">
            <a:extLst>
              <a:ext uri="{FF2B5EF4-FFF2-40B4-BE49-F238E27FC236}">
                <a16:creationId xmlns:a16="http://schemas.microsoft.com/office/drawing/2014/main" id="{7DC6D597-C2D8-53C8-FA77-1993540BDC4A}"/>
              </a:ext>
            </a:extLst>
          </p:cNvPr>
          <p:cNvPicPr>
            <a:picLocks noChangeAspect="1"/>
          </p:cNvPicPr>
          <p:nvPr/>
        </p:nvPicPr>
        <p:blipFill>
          <a:blip r:embed="rId4"/>
          <a:stretch>
            <a:fillRect/>
          </a:stretch>
        </p:blipFill>
        <p:spPr>
          <a:xfrm>
            <a:off x="7461881" y="1635287"/>
            <a:ext cx="1437427" cy="1485524"/>
          </a:xfrm>
          <a:prstGeom prst="rect">
            <a:avLst/>
          </a:prstGeom>
        </p:spPr>
      </p:pic>
      <p:sp>
        <p:nvSpPr>
          <p:cNvPr id="16" name="TextBox 15">
            <a:extLst>
              <a:ext uri="{FF2B5EF4-FFF2-40B4-BE49-F238E27FC236}">
                <a16:creationId xmlns:a16="http://schemas.microsoft.com/office/drawing/2014/main" id="{04D9F043-3647-22BD-F81E-3E2F3E0AFEF2}"/>
              </a:ext>
            </a:extLst>
          </p:cNvPr>
          <p:cNvSpPr txBox="1"/>
          <p:nvPr/>
        </p:nvSpPr>
        <p:spPr>
          <a:xfrm>
            <a:off x="140180" y="625509"/>
            <a:ext cx="4629150" cy="400110"/>
          </a:xfrm>
          <a:prstGeom prst="rect">
            <a:avLst/>
          </a:prstGeom>
          <a:noFill/>
        </p:spPr>
        <p:txBody>
          <a:bodyPr wrap="square">
            <a:spAutoFit/>
          </a:bodyPr>
          <a:lstStyle/>
          <a:p>
            <a:r>
              <a:rPr lang="en-US" sz="2000" b="1" u="sng" kern="1200">
                <a:solidFill>
                  <a:schemeClr val="tx1"/>
                </a:solidFill>
                <a:latin typeface="Calibri"/>
                <a:ea typeface="+mn-ea"/>
                <a:cs typeface="+mn-cs"/>
              </a:rPr>
              <a:t>Development of a Prototype Arm</a:t>
            </a:r>
          </a:p>
        </p:txBody>
      </p:sp>
      <p:sp>
        <p:nvSpPr>
          <p:cNvPr id="17" name="TextBox 16">
            <a:extLst>
              <a:ext uri="{FF2B5EF4-FFF2-40B4-BE49-F238E27FC236}">
                <a16:creationId xmlns:a16="http://schemas.microsoft.com/office/drawing/2014/main" id="{49938299-6350-C17F-6420-41C063ECA2EC}"/>
              </a:ext>
            </a:extLst>
          </p:cNvPr>
          <p:cNvSpPr txBox="1"/>
          <p:nvPr/>
        </p:nvSpPr>
        <p:spPr>
          <a:xfrm>
            <a:off x="288985" y="3098481"/>
            <a:ext cx="4166559" cy="830997"/>
          </a:xfrm>
          <a:prstGeom prst="rect">
            <a:avLst/>
          </a:prstGeom>
          <a:noFill/>
        </p:spPr>
        <p:txBody>
          <a:bodyPr wrap="square">
            <a:spAutoFit/>
          </a:bodyPr>
          <a:lstStyle/>
          <a:p>
            <a:pPr marL="285750" indent="-285750" algn="just">
              <a:buChar char="•"/>
            </a:pPr>
            <a:r>
              <a:rPr lang="en-US" sz="1600" kern="1200">
                <a:solidFill>
                  <a:schemeClr val="tx1"/>
                </a:solidFill>
                <a:latin typeface="Calibri"/>
                <a:ea typeface="+mn-ea"/>
                <a:cs typeface="+mn-cs"/>
              </a:rPr>
              <a:t>When strong currents are applied to the windings, there is no spark that forms at the commutator. </a:t>
            </a:r>
            <a:endParaRPr lang="en-US" sz="1600" kern="1200">
              <a:solidFill>
                <a:schemeClr val="tx1"/>
              </a:solidFill>
              <a:latin typeface="Calibri"/>
              <a:ea typeface="+mn-ea"/>
              <a:cs typeface="Calibri"/>
            </a:endParaRPr>
          </a:p>
        </p:txBody>
      </p:sp>
    </p:spTree>
    <p:extLst>
      <p:ext uri="{BB962C8B-B14F-4D97-AF65-F5344CB8AC3E}">
        <p14:creationId xmlns:p14="http://schemas.microsoft.com/office/powerpoint/2010/main" val="2786735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1330D2D-87EC-71EF-D6F1-94507F7D2ED8}"/>
              </a:ext>
            </a:extLst>
          </p:cNvPr>
          <p:cNvSpPr txBox="1"/>
          <p:nvPr/>
        </p:nvSpPr>
        <p:spPr>
          <a:xfrm>
            <a:off x="206400" y="159137"/>
            <a:ext cx="852949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Char char="•"/>
            </a:pPr>
            <a:r>
              <a:rPr lang="en-US" sz="1600" kern="1200">
                <a:solidFill>
                  <a:schemeClr val="tx1"/>
                </a:solidFill>
                <a:latin typeface="Calibri"/>
                <a:ea typeface="+mn-ea"/>
                <a:cs typeface="+mn-cs"/>
              </a:rPr>
              <a:t>In comparison with the largest motor used for the direct-drive robot, which is a DC torquer with alnico magnet, the newly developed motor has over three times the peak torque and smaller than 60 percent in outer diameter. The motor constant is 7.5 Nm/√W. </a:t>
            </a:r>
            <a:endParaRPr lang="en-US" sz="1600" kern="1200">
              <a:solidFill>
                <a:schemeClr val="tx1"/>
              </a:solidFill>
              <a:latin typeface="Calibri"/>
              <a:ea typeface="+mn-ea"/>
              <a:cs typeface="Calibri"/>
            </a:endParaRPr>
          </a:p>
        </p:txBody>
      </p:sp>
      <p:pic>
        <p:nvPicPr>
          <p:cNvPr id="10" name="Picture 10" descr="Diagram, engineering drawing, line chart&#10;&#10;Description automatically generated">
            <a:extLst>
              <a:ext uri="{FF2B5EF4-FFF2-40B4-BE49-F238E27FC236}">
                <a16:creationId xmlns:a16="http://schemas.microsoft.com/office/drawing/2014/main" id="{AB37B9AC-A2DD-2F88-675E-38F012A3657B}"/>
              </a:ext>
            </a:extLst>
          </p:cNvPr>
          <p:cNvPicPr>
            <a:picLocks noChangeAspect="1"/>
          </p:cNvPicPr>
          <p:nvPr/>
        </p:nvPicPr>
        <p:blipFill>
          <a:blip r:embed="rId2"/>
          <a:stretch>
            <a:fillRect/>
          </a:stretch>
        </p:blipFill>
        <p:spPr>
          <a:xfrm>
            <a:off x="6094409" y="1901121"/>
            <a:ext cx="2589029" cy="2798626"/>
          </a:xfrm>
          <a:prstGeom prst="rect">
            <a:avLst/>
          </a:prstGeom>
        </p:spPr>
      </p:pic>
      <p:sp>
        <p:nvSpPr>
          <p:cNvPr id="11" name="TextBox 10">
            <a:extLst>
              <a:ext uri="{FF2B5EF4-FFF2-40B4-BE49-F238E27FC236}">
                <a16:creationId xmlns:a16="http://schemas.microsoft.com/office/drawing/2014/main" id="{0C04C16D-A58B-9F86-DD9E-D417425E0B9F}"/>
              </a:ext>
            </a:extLst>
          </p:cNvPr>
          <p:cNvSpPr txBox="1"/>
          <p:nvPr/>
        </p:nvSpPr>
        <p:spPr>
          <a:xfrm>
            <a:off x="206400" y="3153124"/>
            <a:ext cx="4669174"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IN" sz="1600">
                <a:solidFill>
                  <a:srgbClr val="383536"/>
                </a:solidFill>
                <a:latin typeface="Calibri"/>
              </a:rPr>
              <a:t>The motor's output is its angular velocity. ​</a:t>
            </a:r>
          </a:p>
          <a:p>
            <a:endParaRPr lang="en-IN" sz="1800">
              <a:solidFill>
                <a:srgbClr val="383536"/>
              </a:solidFill>
              <a:latin typeface="Calibri"/>
            </a:endParaRPr>
          </a:p>
        </p:txBody>
      </p:sp>
      <p:sp>
        <p:nvSpPr>
          <p:cNvPr id="6" name="TextBox 5">
            <a:extLst>
              <a:ext uri="{FF2B5EF4-FFF2-40B4-BE49-F238E27FC236}">
                <a16:creationId xmlns:a16="http://schemas.microsoft.com/office/drawing/2014/main" id="{A4013847-C3CE-7C39-878D-95E802D06D51}"/>
              </a:ext>
            </a:extLst>
          </p:cNvPr>
          <p:cNvSpPr txBox="1"/>
          <p:nvPr/>
        </p:nvSpPr>
        <p:spPr>
          <a:xfrm>
            <a:off x="206400" y="1124456"/>
            <a:ext cx="8477038" cy="584775"/>
          </a:xfrm>
          <a:prstGeom prst="rect">
            <a:avLst/>
          </a:prstGeom>
          <a:noFill/>
        </p:spPr>
        <p:txBody>
          <a:bodyPr wrap="square">
            <a:spAutoFit/>
          </a:bodyPr>
          <a:lstStyle/>
          <a:p>
            <a:pPr marL="285750" indent="-285750">
              <a:buChar char="•"/>
            </a:pPr>
            <a:r>
              <a:rPr lang="en-US" sz="1600" kern="1200">
                <a:solidFill>
                  <a:schemeClr val="tx1"/>
                </a:solidFill>
                <a:latin typeface="Calibri"/>
                <a:ea typeface="+mn-ea"/>
                <a:cs typeface="+mn-cs"/>
              </a:rPr>
              <a:t>The two motors used for driving the five-bar-link mechanism have a motor constant of 2.5 Nm/√W, and a peak torque of 230 Nm.</a:t>
            </a:r>
            <a:endParaRPr lang="en-US" sz="1600" kern="1200">
              <a:solidFill>
                <a:schemeClr val="tx1"/>
              </a:solidFill>
              <a:latin typeface="Calibri"/>
              <a:cs typeface="Calibri"/>
            </a:endParaRPr>
          </a:p>
        </p:txBody>
      </p:sp>
      <p:sp>
        <p:nvSpPr>
          <p:cNvPr id="8" name="TextBox 7">
            <a:extLst>
              <a:ext uri="{FF2B5EF4-FFF2-40B4-BE49-F238E27FC236}">
                <a16:creationId xmlns:a16="http://schemas.microsoft.com/office/drawing/2014/main" id="{D4519DD5-ABFF-809B-5A53-EE0F719C1C85}"/>
              </a:ext>
            </a:extLst>
          </p:cNvPr>
          <p:cNvSpPr txBox="1"/>
          <p:nvPr/>
        </p:nvSpPr>
        <p:spPr>
          <a:xfrm>
            <a:off x="142083" y="1816938"/>
            <a:ext cx="4592170" cy="400110"/>
          </a:xfrm>
          <a:prstGeom prst="rect">
            <a:avLst/>
          </a:prstGeom>
          <a:noFill/>
        </p:spPr>
        <p:txBody>
          <a:bodyPr wrap="square">
            <a:spAutoFit/>
          </a:bodyPr>
          <a:lstStyle/>
          <a:p>
            <a:r>
              <a:rPr lang="en-IN" sz="2000" b="1" u="sng" kern="1200">
                <a:solidFill>
                  <a:schemeClr val="tx1"/>
                </a:solidFill>
                <a:latin typeface="Calibri"/>
                <a:ea typeface="+mn-ea"/>
                <a:cs typeface="+mn-cs"/>
              </a:rPr>
              <a:t>Control Performance:</a:t>
            </a:r>
            <a:endParaRPr lang="en-IN" sz="2000">
              <a:solidFill>
                <a:schemeClr val="tx1"/>
              </a:solidFill>
              <a:latin typeface="Calibri"/>
            </a:endParaRPr>
          </a:p>
        </p:txBody>
      </p:sp>
      <p:sp>
        <p:nvSpPr>
          <p:cNvPr id="12" name="TextBox 11">
            <a:extLst>
              <a:ext uri="{FF2B5EF4-FFF2-40B4-BE49-F238E27FC236}">
                <a16:creationId xmlns:a16="http://schemas.microsoft.com/office/drawing/2014/main" id="{707CA590-6714-BA7F-BF51-56D6F90BBDAB}"/>
              </a:ext>
            </a:extLst>
          </p:cNvPr>
          <p:cNvSpPr txBox="1"/>
          <p:nvPr/>
        </p:nvSpPr>
        <p:spPr>
          <a:xfrm>
            <a:off x="206400" y="2342641"/>
            <a:ext cx="5775512" cy="584775"/>
          </a:xfrm>
          <a:prstGeom prst="rect">
            <a:avLst/>
          </a:prstGeom>
          <a:noFill/>
        </p:spPr>
        <p:txBody>
          <a:bodyPr wrap="square">
            <a:spAutoFit/>
          </a:bodyPr>
          <a:lstStyle/>
          <a:p>
            <a:pPr marL="285750" indent="-285750">
              <a:buChar char="•"/>
            </a:pPr>
            <a:r>
              <a:rPr lang="en-IN" sz="1600">
                <a:solidFill>
                  <a:srgbClr val="383536"/>
                </a:solidFill>
                <a:latin typeface="Calibri"/>
              </a:rPr>
              <a:t>The five-bar-link mechanism is driven by motor 1, and Figure 5 depicts the open-loop frequency characteristics of the motor.​</a:t>
            </a:r>
            <a:endParaRPr lang="en-US" sz="1600"/>
          </a:p>
        </p:txBody>
      </p:sp>
      <p:sp>
        <p:nvSpPr>
          <p:cNvPr id="13" name="TextBox 12">
            <a:extLst>
              <a:ext uri="{FF2B5EF4-FFF2-40B4-BE49-F238E27FC236}">
                <a16:creationId xmlns:a16="http://schemas.microsoft.com/office/drawing/2014/main" id="{21CD1180-F43E-8434-B223-7E23AC5BD68D}"/>
              </a:ext>
            </a:extLst>
          </p:cNvPr>
          <p:cNvSpPr txBox="1"/>
          <p:nvPr/>
        </p:nvSpPr>
        <p:spPr>
          <a:xfrm>
            <a:off x="206400" y="3848540"/>
            <a:ext cx="5775512" cy="584775"/>
          </a:xfrm>
          <a:prstGeom prst="rect">
            <a:avLst/>
          </a:prstGeom>
          <a:noFill/>
        </p:spPr>
        <p:txBody>
          <a:bodyPr wrap="square">
            <a:spAutoFit/>
          </a:bodyPr>
          <a:lstStyle/>
          <a:p>
            <a:pPr marL="285750" indent="-285750">
              <a:buChar char="•"/>
            </a:pPr>
            <a:r>
              <a:rPr lang="en-IN" sz="1600">
                <a:solidFill>
                  <a:srgbClr val="383536"/>
                </a:solidFill>
                <a:latin typeface="Calibri"/>
              </a:rPr>
              <a:t>The frequency response has two poles, one of which is located about 3.65 Hz and the other at 68 Hz. ​</a:t>
            </a:r>
          </a:p>
        </p:txBody>
      </p:sp>
    </p:spTree>
    <p:extLst>
      <p:ext uri="{BB962C8B-B14F-4D97-AF65-F5344CB8AC3E}">
        <p14:creationId xmlns:p14="http://schemas.microsoft.com/office/powerpoint/2010/main" val="4067396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2EBD963-56F0-D547-DBE3-BB9169FDFC89}"/>
              </a:ext>
            </a:extLst>
          </p:cNvPr>
          <p:cNvSpPr txBox="1"/>
          <p:nvPr/>
        </p:nvSpPr>
        <p:spPr>
          <a:xfrm>
            <a:off x="185468" y="2350389"/>
            <a:ext cx="557418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600" kern="1200">
                <a:solidFill>
                  <a:schemeClr val="tx1"/>
                </a:solidFill>
                <a:latin typeface="Calibri"/>
                <a:ea typeface="+mn-ea"/>
                <a:cs typeface="+mn-cs"/>
              </a:rPr>
              <a:t>The stiffnesses achieved were 300 N/mm for the base joint and 416N/mm for the other two joints. </a:t>
            </a:r>
            <a:endParaRPr lang="en-US" sz="1600" kern="1200">
              <a:solidFill>
                <a:schemeClr val="tx1"/>
              </a:solidFill>
              <a:latin typeface="Calibri"/>
              <a:ea typeface="+mn-ea"/>
              <a:cs typeface="Calibri"/>
            </a:endParaRPr>
          </a:p>
        </p:txBody>
      </p:sp>
      <p:sp>
        <p:nvSpPr>
          <p:cNvPr id="10" name="TextBox 9">
            <a:extLst>
              <a:ext uri="{FF2B5EF4-FFF2-40B4-BE49-F238E27FC236}">
                <a16:creationId xmlns:a16="http://schemas.microsoft.com/office/drawing/2014/main" id="{1E8D9E3E-3E58-BFCF-70E1-91DEBBC3F3DB}"/>
              </a:ext>
            </a:extLst>
          </p:cNvPr>
          <p:cNvSpPr txBox="1"/>
          <p:nvPr/>
        </p:nvSpPr>
        <p:spPr>
          <a:xfrm>
            <a:off x="185468" y="3453583"/>
            <a:ext cx="5491599" cy="14875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endParaRPr lang="en-US" sz="1600" kern="1200" baseline="30000">
              <a:solidFill>
                <a:schemeClr val="tx1"/>
              </a:solidFill>
              <a:latin typeface="Calibri"/>
              <a:ea typeface="+mn-ea"/>
              <a:cs typeface="+mn-cs"/>
            </a:endParaRPr>
          </a:p>
          <a:p>
            <a:pPr marL="285750" indent="-285750" algn="just">
              <a:buChar char="•"/>
            </a:pPr>
            <a:r>
              <a:rPr lang="en-US" sz="1600" kern="1200">
                <a:solidFill>
                  <a:schemeClr val="tx1"/>
                </a:solidFill>
                <a:latin typeface="Calibri"/>
                <a:ea typeface="+mn-ea"/>
                <a:cs typeface="+mn-cs"/>
              </a:rPr>
              <a:t>The speed shown corresponds to the final point. Rapid acceleration brought the end point up to peak speed. The slope's maximum acceleration is 52 m/s2, which is greater than 5G. 9.36 m/s was the highest speed recorded, which is also far faster than current robots.</a:t>
            </a:r>
            <a:endParaRPr lang="en-US" sz="1600" kern="1200">
              <a:solidFill>
                <a:schemeClr val="tx1"/>
              </a:solidFill>
              <a:latin typeface="Calibri"/>
              <a:ea typeface="+mn-ea"/>
              <a:cs typeface="Calibri"/>
            </a:endParaRPr>
          </a:p>
        </p:txBody>
      </p:sp>
      <p:pic>
        <p:nvPicPr>
          <p:cNvPr id="11" name="Picture 11" descr="Diagram&#10;&#10;Description automatically generated">
            <a:extLst>
              <a:ext uri="{FF2B5EF4-FFF2-40B4-BE49-F238E27FC236}">
                <a16:creationId xmlns:a16="http://schemas.microsoft.com/office/drawing/2014/main" id="{2B579A38-C32B-1A34-DA19-D6D617ABCEAC}"/>
              </a:ext>
            </a:extLst>
          </p:cNvPr>
          <p:cNvPicPr>
            <a:picLocks noChangeAspect="1"/>
          </p:cNvPicPr>
          <p:nvPr/>
        </p:nvPicPr>
        <p:blipFill>
          <a:blip r:embed="rId2"/>
          <a:stretch>
            <a:fillRect/>
          </a:stretch>
        </p:blipFill>
        <p:spPr>
          <a:xfrm>
            <a:off x="5945123" y="136623"/>
            <a:ext cx="3012775" cy="2287767"/>
          </a:xfrm>
          <a:prstGeom prst="rect">
            <a:avLst/>
          </a:prstGeom>
        </p:spPr>
      </p:pic>
      <p:pic>
        <p:nvPicPr>
          <p:cNvPr id="12" name="Picture 12" descr="Diagram&#10;&#10;Description automatically generated">
            <a:extLst>
              <a:ext uri="{FF2B5EF4-FFF2-40B4-BE49-F238E27FC236}">
                <a16:creationId xmlns:a16="http://schemas.microsoft.com/office/drawing/2014/main" id="{0A7B3968-DECA-B6EB-E9D5-55F27DF8BC0B}"/>
              </a:ext>
            </a:extLst>
          </p:cNvPr>
          <p:cNvPicPr>
            <a:picLocks noChangeAspect="1"/>
          </p:cNvPicPr>
          <p:nvPr/>
        </p:nvPicPr>
        <p:blipFill>
          <a:blip r:embed="rId3"/>
          <a:stretch>
            <a:fillRect/>
          </a:stretch>
        </p:blipFill>
        <p:spPr>
          <a:xfrm>
            <a:off x="5901991" y="2778175"/>
            <a:ext cx="3055907" cy="1868495"/>
          </a:xfrm>
          <a:prstGeom prst="rect">
            <a:avLst/>
          </a:prstGeom>
        </p:spPr>
      </p:pic>
      <p:sp>
        <p:nvSpPr>
          <p:cNvPr id="7" name="TextBox 6">
            <a:extLst>
              <a:ext uri="{FF2B5EF4-FFF2-40B4-BE49-F238E27FC236}">
                <a16:creationId xmlns:a16="http://schemas.microsoft.com/office/drawing/2014/main" id="{8937DD89-FA46-96AE-B913-1C365290ADFB}"/>
              </a:ext>
            </a:extLst>
          </p:cNvPr>
          <p:cNvSpPr txBox="1"/>
          <p:nvPr/>
        </p:nvSpPr>
        <p:spPr>
          <a:xfrm>
            <a:off x="185468" y="202330"/>
            <a:ext cx="5574187" cy="830997"/>
          </a:xfrm>
          <a:prstGeom prst="rect">
            <a:avLst/>
          </a:prstGeom>
          <a:noFill/>
        </p:spPr>
        <p:txBody>
          <a:bodyPr wrap="square">
            <a:spAutoFit/>
          </a:bodyPr>
          <a:lstStyle/>
          <a:p>
            <a:pPr marL="285750" indent="-285750">
              <a:buChar char="•"/>
            </a:pPr>
            <a:r>
              <a:rPr lang="en-US" sz="1600" kern="1200">
                <a:solidFill>
                  <a:schemeClr val="tx1"/>
                </a:solidFill>
                <a:latin typeface="Calibri"/>
                <a:ea typeface="+mn-ea"/>
                <a:cs typeface="+mn-cs"/>
              </a:rPr>
              <a:t>Figure 6 depicts Step response for motor 1 driving the five bar-link mechanism, when position and velocity were fed back. </a:t>
            </a:r>
            <a:endParaRPr lang="en-US" sz="1600" kern="1200">
              <a:solidFill>
                <a:schemeClr val="tx1"/>
              </a:solidFill>
              <a:latin typeface="Calibri"/>
              <a:ea typeface="+mn-ea"/>
              <a:cs typeface="Calibri"/>
            </a:endParaRPr>
          </a:p>
        </p:txBody>
      </p:sp>
      <p:sp>
        <p:nvSpPr>
          <p:cNvPr id="13" name="TextBox 12">
            <a:extLst>
              <a:ext uri="{FF2B5EF4-FFF2-40B4-BE49-F238E27FC236}">
                <a16:creationId xmlns:a16="http://schemas.microsoft.com/office/drawing/2014/main" id="{7DC62007-861D-FA8E-3A30-E237A58FF5E1}"/>
              </a:ext>
            </a:extLst>
          </p:cNvPr>
          <p:cNvSpPr txBox="1"/>
          <p:nvPr/>
        </p:nvSpPr>
        <p:spPr>
          <a:xfrm>
            <a:off x="185468" y="1130330"/>
            <a:ext cx="5574186" cy="1077218"/>
          </a:xfrm>
          <a:prstGeom prst="rect">
            <a:avLst/>
          </a:prstGeom>
          <a:noFill/>
        </p:spPr>
        <p:txBody>
          <a:bodyPr wrap="square">
            <a:spAutoFit/>
          </a:bodyPr>
          <a:lstStyle/>
          <a:p>
            <a:pPr marL="285750" indent="-285750" algn="just">
              <a:buChar char="•"/>
            </a:pPr>
            <a:r>
              <a:rPr lang="en-US" sz="1600" kern="1200">
                <a:solidFill>
                  <a:schemeClr val="tx1"/>
                </a:solidFill>
                <a:latin typeface="Calibri"/>
                <a:ea typeface="+mn-ea"/>
                <a:cs typeface="+mn-cs"/>
              </a:rPr>
              <a:t>The response, with a delay time of 82 </a:t>
            </a:r>
            <a:r>
              <a:rPr lang="en-US" sz="1600" kern="1200" err="1">
                <a:solidFill>
                  <a:schemeClr val="tx1"/>
                </a:solidFill>
                <a:latin typeface="Calibri"/>
                <a:ea typeface="+mn-ea"/>
                <a:cs typeface="+mn-cs"/>
              </a:rPr>
              <a:t>ms</a:t>
            </a:r>
            <a:r>
              <a:rPr lang="en-US" sz="1600" kern="1200">
                <a:solidFill>
                  <a:schemeClr val="tx1"/>
                </a:solidFill>
                <a:latin typeface="Calibri"/>
                <a:ea typeface="+mn-ea"/>
                <a:cs typeface="+mn-cs"/>
              </a:rPr>
              <a:t>, is fairly slow and poor in damping. When an acceleration feedback was included, the response was significantly improved . In this case the delay time is only 27 </a:t>
            </a:r>
            <a:r>
              <a:rPr lang="en-US" sz="1600" kern="1200" err="1">
                <a:solidFill>
                  <a:schemeClr val="tx1"/>
                </a:solidFill>
                <a:latin typeface="Calibri"/>
                <a:ea typeface="+mn-ea"/>
                <a:cs typeface="+mn-cs"/>
              </a:rPr>
              <a:t>ms.</a:t>
            </a:r>
            <a:r>
              <a:rPr lang="en-US" sz="1600" kern="1200">
                <a:solidFill>
                  <a:schemeClr val="tx1"/>
                </a:solidFill>
                <a:latin typeface="Calibri"/>
                <a:ea typeface="+mn-ea"/>
                <a:cs typeface="+mn-cs"/>
              </a:rPr>
              <a:t> </a:t>
            </a:r>
            <a:endParaRPr lang="en-US" sz="1600" kern="1200">
              <a:solidFill>
                <a:schemeClr val="tx1"/>
              </a:solidFill>
              <a:latin typeface="Calibri"/>
              <a:ea typeface="+mn-ea"/>
              <a:cs typeface="Calibri"/>
            </a:endParaRPr>
          </a:p>
        </p:txBody>
      </p:sp>
      <p:sp>
        <p:nvSpPr>
          <p:cNvPr id="14" name="TextBox 13">
            <a:extLst>
              <a:ext uri="{FF2B5EF4-FFF2-40B4-BE49-F238E27FC236}">
                <a16:creationId xmlns:a16="http://schemas.microsoft.com/office/drawing/2014/main" id="{A4816C78-33E7-7D5B-A75F-02F54D5DB624}"/>
              </a:ext>
            </a:extLst>
          </p:cNvPr>
          <p:cNvSpPr txBox="1"/>
          <p:nvPr/>
        </p:nvSpPr>
        <p:spPr>
          <a:xfrm>
            <a:off x="214518" y="3001519"/>
            <a:ext cx="5423477" cy="584775"/>
          </a:xfrm>
          <a:prstGeom prst="rect">
            <a:avLst/>
          </a:prstGeom>
          <a:noFill/>
        </p:spPr>
        <p:txBody>
          <a:bodyPr wrap="square">
            <a:spAutoFit/>
          </a:bodyPr>
          <a:lstStyle/>
          <a:p>
            <a:pPr marL="285750" indent="-285750">
              <a:buChar char="•"/>
            </a:pPr>
            <a:r>
              <a:rPr lang="en-US" sz="1600" kern="1200">
                <a:solidFill>
                  <a:schemeClr val="tx1"/>
                </a:solidFill>
                <a:latin typeface="Calibri"/>
                <a:ea typeface="+mn-ea"/>
                <a:cs typeface="+mn-cs"/>
              </a:rPr>
              <a:t>Figure 7 depicts the velocity curve as the base joint moved far from -90</a:t>
            </a:r>
            <a:r>
              <a:rPr lang="en-US" sz="1600" kern="1200" baseline="30000">
                <a:solidFill>
                  <a:schemeClr val="tx1"/>
                </a:solidFill>
                <a:latin typeface="Calibri"/>
                <a:ea typeface="+mn-ea"/>
                <a:cs typeface="+mn-cs"/>
              </a:rPr>
              <a:t>o </a:t>
            </a:r>
            <a:r>
              <a:rPr lang="en-US" sz="1600" kern="1200">
                <a:solidFill>
                  <a:schemeClr val="tx1"/>
                </a:solidFill>
                <a:latin typeface="Calibri"/>
                <a:ea typeface="+mn-ea"/>
                <a:cs typeface="+mn-cs"/>
              </a:rPr>
              <a:t>to +90</a:t>
            </a:r>
            <a:r>
              <a:rPr lang="en-US" sz="1600" kern="1200" baseline="30000">
                <a:solidFill>
                  <a:schemeClr val="tx1"/>
                </a:solidFill>
                <a:latin typeface="Calibri"/>
                <a:ea typeface="+mn-ea"/>
                <a:cs typeface="+mn-cs"/>
              </a:rPr>
              <a:t>o </a:t>
            </a:r>
            <a:endParaRPr lang="en-US" sz="1600" kern="1200" baseline="30000">
              <a:solidFill>
                <a:schemeClr val="tx1"/>
              </a:solidFill>
              <a:latin typeface="Calibri"/>
              <a:ea typeface="+mn-ea"/>
              <a:cs typeface="Calibri"/>
            </a:endParaRPr>
          </a:p>
        </p:txBody>
      </p:sp>
    </p:spTree>
    <p:extLst>
      <p:ext uri="{BB962C8B-B14F-4D97-AF65-F5344CB8AC3E}">
        <p14:creationId xmlns:p14="http://schemas.microsoft.com/office/powerpoint/2010/main" val="2937229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332C3C3-62FE-FAEA-CD4A-503A4C70FA0F}"/>
              </a:ext>
            </a:extLst>
          </p:cNvPr>
          <p:cNvSpPr txBox="1"/>
          <p:nvPr/>
        </p:nvSpPr>
        <p:spPr>
          <a:xfrm>
            <a:off x="177634" y="343843"/>
            <a:ext cx="8521947" cy="14003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panose="020B0604020202020204" pitchFamily="34" charset="0"/>
              <a:buChar char="•"/>
            </a:pPr>
            <a:r>
              <a:rPr lang="en-US" sz="1700" kern="1200">
                <a:solidFill>
                  <a:schemeClr val="tx1"/>
                </a:solidFill>
                <a:latin typeface="Calibri"/>
                <a:ea typeface="+mn-ea"/>
                <a:cs typeface="+mn-cs"/>
              </a:rPr>
              <a:t>The coupling between the motors was tested in the experiment that follows. While the other motors are not serving, one motor drives the link mechanism by tracking a sinusoidal position command. A measurement of the coupling for the arm dynamics is the peak-to-peak ratios between the driving motor's actual position signals and those of the other motors. </a:t>
            </a:r>
          </a:p>
        </p:txBody>
      </p:sp>
      <p:pic>
        <p:nvPicPr>
          <p:cNvPr id="10" name="Picture 10" descr="Table&#10;&#10;Description automatically generated">
            <a:extLst>
              <a:ext uri="{FF2B5EF4-FFF2-40B4-BE49-F238E27FC236}">
                <a16:creationId xmlns:a16="http://schemas.microsoft.com/office/drawing/2014/main" id="{B8EB538A-1CF0-5F16-BF40-184FA1F1145A}"/>
              </a:ext>
            </a:extLst>
          </p:cNvPr>
          <p:cNvPicPr>
            <a:picLocks noChangeAspect="1"/>
          </p:cNvPicPr>
          <p:nvPr/>
        </p:nvPicPr>
        <p:blipFill>
          <a:blip r:embed="rId2"/>
          <a:stretch>
            <a:fillRect/>
          </a:stretch>
        </p:blipFill>
        <p:spPr>
          <a:xfrm>
            <a:off x="1775558" y="1982270"/>
            <a:ext cx="5592884" cy="2354405"/>
          </a:xfrm>
          <a:prstGeom prst="rect">
            <a:avLst/>
          </a:prstGeom>
        </p:spPr>
      </p:pic>
    </p:spTree>
    <p:extLst>
      <p:ext uri="{BB962C8B-B14F-4D97-AF65-F5344CB8AC3E}">
        <p14:creationId xmlns:p14="http://schemas.microsoft.com/office/powerpoint/2010/main" val="38085080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FD5E8EE-AADA-B3B0-AA36-CB61319DEE3E}"/>
              </a:ext>
            </a:extLst>
          </p:cNvPr>
          <p:cNvSpPr txBox="1"/>
          <p:nvPr/>
        </p:nvSpPr>
        <p:spPr>
          <a:xfrm>
            <a:off x="170372" y="871204"/>
            <a:ext cx="8814039" cy="40780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600" kern="1200">
                <a:solidFill>
                  <a:schemeClr val="tx1"/>
                </a:solidFill>
                <a:latin typeface="Calibri"/>
                <a:ea typeface="+mn-ea"/>
                <a:cs typeface="+mn-cs"/>
              </a:rPr>
              <a:t>For the direct-drive robots, a compact five-bar-link parallel drive mechanism was presented. </a:t>
            </a:r>
            <a:endParaRPr lang="en-US">
              <a:ea typeface="+mn-ea"/>
              <a:cs typeface="+mn-cs"/>
            </a:endParaRPr>
          </a:p>
          <a:p>
            <a:endParaRPr lang="en-US" sz="100" kern="1200">
              <a:solidFill>
                <a:schemeClr val="tx1"/>
              </a:solidFill>
              <a:latin typeface="Calibri"/>
              <a:ea typeface="+mn-ea"/>
              <a:cs typeface="+mn-cs"/>
            </a:endParaRPr>
          </a:p>
          <a:p>
            <a:endParaRPr lang="en-US" sz="100" kern="1200">
              <a:solidFill>
                <a:schemeClr val="tx1"/>
              </a:solidFill>
              <a:latin typeface="Calibri"/>
              <a:ea typeface="+mn-ea"/>
              <a:cs typeface="+mn-cs"/>
            </a:endParaRPr>
          </a:p>
          <a:p>
            <a:endParaRPr lang="en-US" sz="100" kern="1200">
              <a:solidFill>
                <a:schemeClr val="tx1"/>
              </a:solidFill>
              <a:latin typeface="Calibri"/>
              <a:ea typeface="+mn-ea"/>
              <a:cs typeface="+mn-cs"/>
            </a:endParaRPr>
          </a:p>
          <a:p>
            <a:endParaRPr lang="en-US" sz="100" kern="1200">
              <a:solidFill>
                <a:schemeClr val="tx1"/>
              </a:solidFill>
              <a:latin typeface="Calibri"/>
              <a:ea typeface="+mn-ea"/>
              <a:cs typeface="+mn-cs"/>
            </a:endParaRPr>
          </a:p>
          <a:p>
            <a:pPr marL="285750" indent="-285750">
              <a:buFont typeface="Arial" panose="020B0604020202020204" pitchFamily="34" charset="0"/>
              <a:buChar char="•"/>
            </a:pPr>
            <a:r>
              <a:rPr lang="en-US" sz="1600" kern="1200">
                <a:solidFill>
                  <a:schemeClr val="tx1"/>
                </a:solidFill>
                <a:latin typeface="Calibri"/>
                <a:ea typeface="+mn-ea"/>
                <a:cs typeface="+mn-cs"/>
              </a:rPr>
              <a:t>We can place motors at a base using the parallel drive mechanism so that the weight of one motor won't put additional strain on the other motors. </a:t>
            </a:r>
            <a:endParaRPr lang="en-US" sz="1600" kern="1200">
              <a:solidFill>
                <a:schemeClr val="tx1"/>
              </a:solidFill>
              <a:latin typeface="Calibri"/>
              <a:ea typeface="+mn-ea"/>
              <a:cs typeface="Calibri"/>
            </a:endParaRPr>
          </a:p>
          <a:p>
            <a:endParaRPr lang="en-US" sz="100" kern="1200">
              <a:solidFill>
                <a:schemeClr val="tx1"/>
              </a:solidFill>
              <a:latin typeface="Calibri"/>
              <a:ea typeface="+mn-ea"/>
              <a:cs typeface="+mn-cs"/>
            </a:endParaRPr>
          </a:p>
          <a:p>
            <a:endParaRPr lang="en-US" sz="100" kern="1200">
              <a:solidFill>
                <a:schemeClr val="tx1"/>
              </a:solidFill>
              <a:latin typeface="Calibri"/>
              <a:ea typeface="+mn-ea"/>
              <a:cs typeface="+mn-cs"/>
            </a:endParaRPr>
          </a:p>
          <a:p>
            <a:endParaRPr lang="en-US" sz="100" kern="1200">
              <a:solidFill>
                <a:schemeClr val="tx1"/>
              </a:solidFill>
              <a:latin typeface="Calibri"/>
              <a:ea typeface="+mn-ea"/>
              <a:cs typeface="+mn-cs"/>
            </a:endParaRPr>
          </a:p>
          <a:p>
            <a:endParaRPr lang="en-US" sz="100" kern="1200">
              <a:solidFill>
                <a:schemeClr val="tx1"/>
              </a:solidFill>
              <a:latin typeface="Calibri"/>
              <a:ea typeface="+mn-ea"/>
              <a:cs typeface="+mn-cs"/>
            </a:endParaRPr>
          </a:p>
          <a:p>
            <a:endParaRPr lang="en-US" sz="100" kern="1200">
              <a:solidFill>
                <a:schemeClr val="tx1"/>
              </a:solidFill>
              <a:latin typeface="Calibri"/>
              <a:ea typeface="+mn-ea"/>
              <a:cs typeface="+mn-cs"/>
            </a:endParaRPr>
          </a:p>
          <a:p>
            <a:pPr marL="285750" indent="-285750">
              <a:buFont typeface="Arial" panose="020B0604020202020204" pitchFamily="34" charset="0"/>
              <a:buChar char="•"/>
            </a:pPr>
            <a:r>
              <a:rPr lang="en-US" sz="1600" kern="1200">
                <a:solidFill>
                  <a:schemeClr val="tx1"/>
                </a:solidFill>
                <a:latin typeface="Calibri"/>
                <a:ea typeface="+mn-ea"/>
                <a:cs typeface="+mn-cs"/>
              </a:rPr>
              <a:t>It was demonstrated that the parallel drive mechanism has a lower power dissipation than a serial drive that has the same motors and covers the same workspace by studying the internal power dissipation at the motors when applying a force at the tip of the arm.</a:t>
            </a:r>
            <a:endParaRPr lang="en-US" sz="1600" kern="1200">
              <a:solidFill>
                <a:schemeClr val="tx1"/>
              </a:solidFill>
              <a:latin typeface="Calibri"/>
              <a:ea typeface="+mn-ea"/>
              <a:cs typeface="Calibri"/>
            </a:endParaRPr>
          </a:p>
          <a:p>
            <a:endParaRPr lang="en-US" sz="100" kern="1200">
              <a:solidFill>
                <a:schemeClr val="tx1"/>
              </a:solidFill>
              <a:latin typeface="Calibri"/>
              <a:ea typeface="+mn-ea"/>
              <a:cs typeface="+mn-cs"/>
            </a:endParaRPr>
          </a:p>
          <a:p>
            <a:endParaRPr lang="en-US" sz="100" kern="1200">
              <a:solidFill>
                <a:schemeClr val="tx1"/>
              </a:solidFill>
              <a:latin typeface="Calibri"/>
              <a:ea typeface="+mn-ea"/>
              <a:cs typeface="+mn-cs"/>
            </a:endParaRPr>
          </a:p>
          <a:p>
            <a:endParaRPr lang="en-US" sz="100" kern="1200">
              <a:solidFill>
                <a:schemeClr val="tx1"/>
              </a:solidFill>
              <a:latin typeface="Calibri"/>
              <a:ea typeface="+mn-ea"/>
              <a:cs typeface="+mn-cs"/>
            </a:endParaRPr>
          </a:p>
          <a:p>
            <a:endParaRPr lang="en-US" sz="100" kern="1200">
              <a:solidFill>
                <a:schemeClr val="tx1"/>
              </a:solidFill>
              <a:latin typeface="Calibri"/>
              <a:ea typeface="+mn-ea"/>
              <a:cs typeface="+mn-cs"/>
            </a:endParaRPr>
          </a:p>
          <a:p>
            <a:endParaRPr lang="en-US" sz="100" kern="1200">
              <a:solidFill>
                <a:schemeClr val="tx1"/>
              </a:solidFill>
              <a:latin typeface="Calibri"/>
              <a:ea typeface="+mn-ea"/>
              <a:cs typeface="+mn-cs"/>
            </a:endParaRPr>
          </a:p>
          <a:p>
            <a:endParaRPr lang="en-US" sz="100" kern="1200">
              <a:solidFill>
                <a:schemeClr val="tx1"/>
              </a:solidFill>
              <a:latin typeface="Calibri"/>
              <a:ea typeface="+mn-ea"/>
              <a:cs typeface="+mn-cs"/>
            </a:endParaRPr>
          </a:p>
          <a:p>
            <a:pPr marL="285750" indent="-285750">
              <a:buFont typeface="Arial" panose="020B0604020202020204" pitchFamily="34" charset="0"/>
              <a:buChar char="•"/>
            </a:pPr>
            <a:r>
              <a:rPr lang="en-US" sz="1600" kern="1200">
                <a:solidFill>
                  <a:schemeClr val="tx1"/>
                </a:solidFill>
                <a:latin typeface="Calibri"/>
                <a:ea typeface="+mn-ea"/>
                <a:cs typeface="+mn-cs"/>
              </a:rPr>
              <a:t>The development of a prototype direct-drive robot with high torque brushless motors and a five-bar-link system with an invariant and decoupled arm inertia. </a:t>
            </a:r>
            <a:endParaRPr lang="en-US" sz="1600" kern="1200">
              <a:solidFill>
                <a:schemeClr val="tx1"/>
              </a:solidFill>
              <a:latin typeface="Calibri"/>
              <a:ea typeface="+mn-ea"/>
              <a:cs typeface="Calibri"/>
            </a:endParaRPr>
          </a:p>
          <a:p>
            <a:endParaRPr lang="en-US" sz="100" kern="1200">
              <a:solidFill>
                <a:schemeClr val="tx1"/>
              </a:solidFill>
              <a:latin typeface="Calibri"/>
              <a:ea typeface="+mn-ea"/>
              <a:cs typeface="+mn-cs"/>
            </a:endParaRPr>
          </a:p>
          <a:p>
            <a:endParaRPr lang="en-US" sz="100" kern="1200">
              <a:solidFill>
                <a:schemeClr val="tx1"/>
              </a:solidFill>
              <a:latin typeface="Calibri"/>
              <a:ea typeface="+mn-ea"/>
              <a:cs typeface="+mn-cs"/>
            </a:endParaRPr>
          </a:p>
          <a:p>
            <a:endParaRPr lang="en-US" sz="100" kern="1200">
              <a:solidFill>
                <a:schemeClr val="tx1"/>
              </a:solidFill>
              <a:latin typeface="Calibri"/>
              <a:ea typeface="+mn-ea"/>
              <a:cs typeface="+mn-cs"/>
            </a:endParaRPr>
          </a:p>
          <a:p>
            <a:endParaRPr lang="en-US" sz="100" kern="1200">
              <a:solidFill>
                <a:schemeClr val="tx1"/>
              </a:solidFill>
              <a:latin typeface="Calibri"/>
              <a:ea typeface="+mn-ea"/>
              <a:cs typeface="+mn-cs"/>
            </a:endParaRPr>
          </a:p>
          <a:p>
            <a:endParaRPr lang="en-US" sz="100" kern="1200">
              <a:solidFill>
                <a:schemeClr val="tx1"/>
              </a:solidFill>
              <a:latin typeface="Calibri"/>
              <a:ea typeface="+mn-ea"/>
              <a:cs typeface="+mn-cs"/>
            </a:endParaRPr>
          </a:p>
          <a:p>
            <a:pPr marL="285750" indent="-285750">
              <a:buFont typeface="Arial" panose="020B0604020202020204" pitchFamily="34" charset="0"/>
              <a:buChar char="•"/>
            </a:pPr>
            <a:r>
              <a:rPr lang="en-US" sz="1600" kern="1200">
                <a:solidFill>
                  <a:schemeClr val="tx1"/>
                </a:solidFill>
                <a:latin typeface="Calibri"/>
                <a:ea typeface="+mn-ea"/>
                <a:cs typeface="+mn-cs"/>
              </a:rPr>
              <a:t>High servo stiffnesses, 300-400 N/mm at the arm tip, 27 </a:t>
            </a:r>
            <a:r>
              <a:rPr lang="en-US" sz="1600" kern="1200" err="1">
                <a:solidFill>
                  <a:schemeClr val="tx1"/>
                </a:solidFill>
                <a:latin typeface="Calibri"/>
                <a:ea typeface="+mn-ea"/>
                <a:cs typeface="+mn-cs"/>
              </a:rPr>
              <a:t>ms</a:t>
            </a:r>
            <a:r>
              <a:rPr lang="en-US" sz="1600" kern="1200">
                <a:solidFill>
                  <a:schemeClr val="tx1"/>
                </a:solidFill>
                <a:latin typeface="Calibri"/>
                <a:ea typeface="+mn-ea"/>
                <a:cs typeface="+mn-cs"/>
              </a:rPr>
              <a:t> delay time, approximately 10 m/s top speed, and 5 G acceleration were accomplished. </a:t>
            </a:r>
            <a:endParaRPr lang="en-US" sz="1600" kern="1200">
              <a:solidFill>
                <a:schemeClr val="tx1"/>
              </a:solidFill>
              <a:latin typeface="Calibri"/>
              <a:ea typeface="+mn-ea"/>
              <a:cs typeface="Calibri"/>
            </a:endParaRPr>
          </a:p>
          <a:p>
            <a:endParaRPr lang="en-US" sz="100" kern="1200">
              <a:solidFill>
                <a:schemeClr val="tx1"/>
              </a:solidFill>
              <a:latin typeface="Calibri"/>
              <a:ea typeface="+mn-ea"/>
              <a:cs typeface="+mn-cs"/>
            </a:endParaRPr>
          </a:p>
          <a:p>
            <a:endParaRPr lang="en-US" sz="100" kern="1200">
              <a:solidFill>
                <a:schemeClr val="tx1"/>
              </a:solidFill>
              <a:latin typeface="Calibri"/>
              <a:ea typeface="+mn-ea"/>
              <a:cs typeface="+mn-cs"/>
            </a:endParaRPr>
          </a:p>
          <a:p>
            <a:endParaRPr lang="en-US" sz="100" kern="1200">
              <a:solidFill>
                <a:schemeClr val="tx1"/>
              </a:solidFill>
              <a:latin typeface="Calibri"/>
              <a:ea typeface="+mn-ea"/>
              <a:cs typeface="+mn-cs"/>
            </a:endParaRPr>
          </a:p>
          <a:p>
            <a:endParaRPr lang="en-US" sz="100" kern="1200">
              <a:solidFill>
                <a:schemeClr val="tx1"/>
              </a:solidFill>
              <a:latin typeface="Calibri"/>
              <a:ea typeface="+mn-ea"/>
              <a:cs typeface="+mn-cs"/>
            </a:endParaRPr>
          </a:p>
          <a:p>
            <a:endParaRPr lang="en-US" sz="100" kern="1200">
              <a:solidFill>
                <a:schemeClr val="tx1"/>
              </a:solidFill>
              <a:latin typeface="Calibri"/>
              <a:ea typeface="+mn-ea"/>
              <a:cs typeface="+mn-cs"/>
            </a:endParaRPr>
          </a:p>
          <a:p>
            <a:pPr marL="285750" indent="-285750">
              <a:buFont typeface="Arial" panose="020B0604020202020204" pitchFamily="34" charset="0"/>
              <a:buChar char="•"/>
            </a:pPr>
            <a:r>
              <a:rPr lang="en-US" sz="1600" kern="1200">
                <a:solidFill>
                  <a:schemeClr val="tx1"/>
                </a:solidFill>
                <a:latin typeface="Calibri"/>
                <a:ea typeface="+mn-ea"/>
                <a:cs typeface="+mn-cs"/>
              </a:rPr>
              <a:t>Compared to the serial drive, power dissipation was reduced by around 70%. </a:t>
            </a:r>
          </a:p>
          <a:p>
            <a:endParaRPr lang="en-US" sz="100" kern="1200">
              <a:solidFill>
                <a:schemeClr val="tx1"/>
              </a:solidFill>
              <a:latin typeface="Calibri"/>
              <a:ea typeface="+mn-ea"/>
              <a:cs typeface="+mn-cs"/>
            </a:endParaRPr>
          </a:p>
          <a:p>
            <a:endParaRPr lang="en-US" sz="100" kern="1200">
              <a:solidFill>
                <a:schemeClr val="tx1"/>
              </a:solidFill>
              <a:latin typeface="Calibri"/>
              <a:ea typeface="+mn-ea"/>
              <a:cs typeface="+mn-cs"/>
            </a:endParaRPr>
          </a:p>
          <a:p>
            <a:endParaRPr lang="en-US" sz="100" kern="1200">
              <a:solidFill>
                <a:schemeClr val="tx1"/>
              </a:solidFill>
              <a:latin typeface="Calibri"/>
              <a:ea typeface="+mn-ea"/>
              <a:cs typeface="+mn-cs"/>
            </a:endParaRPr>
          </a:p>
          <a:p>
            <a:endParaRPr lang="en-US" sz="100" kern="1200">
              <a:solidFill>
                <a:schemeClr val="tx1"/>
              </a:solidFill>
              <a:latin typeface="Calibri"/>
              <a:ea typeface="+mn-ea"/>
              <a:cs typeface="+mn-cs"/>
            </a:endParaRPr>
          </a:p>
          <a:p>
            <a:endParaRPr lang="en-US" sz="100" kern="1200">
              <a:solidFill>
                <a:schemeClr val="tx1"/>
              </a:solidFill>
              <a:latin typeface="Calibri"/>
              <a:ea typeface="+mn-ea"/>
              <a:cs typeface="+mn-cs"/>
            </a:endParaRPr>
          </a:p>
          <a:p>
            <a:pPr marL="285750" indent="-285750">
              <a:buFont typeface="Arial" panose="020B0604020202020204" pitchFamily="34" charset="0"/>
              <a:buChar char="•"/>
            </a:pPr>
            <a:r>
              <a:rPr lang="en-US" sz="1600" kern="1200">
                <a:solidFill>
                  <a:schemeClr val="tx1"/>
                </a:solidFill>
                <a:latin typeface="Calibri"/>
                <a:ea typeface="+mn-ea"/>
                <a:cs typeface="+mn-cs"/>
              </a:rPr>
              <a:t>For all arm configurations, joint interactions were likewise decreased to less than - 30 </a:t>
            </a:r>
            <a:r>
              <a:rPr lang="en-US" sz="1600" kern="1200" err="1">
                <a:solidFill>
                  <a:schemeClr val="tx1"/>
                </a:solidFill>
                <a:latin typeface="Calibri"/>
                <a:ea typeface="+mn-ea"/>
                <a:cs typeface="+mn-cs"/>
              </a:rPr>
              <a:t>dB.</a:t>
            </a:r>
            <a:r>
              <a:rPr lang="en-US" sz="1600" kern="1200">
                <a:solidFill>
                  <a:schemeClr val="tx1"/>
                </a:solidFill>
                <a:latin typeface="Calibri"/>
                <a:ea typeface="+mn-ea"/>
                <a:cs typeface="+mn-cs"/>
              </a:rPr>
              <a:t> </a:t>
            </a:r>
            <a:endParaRPr lang="en-US" sz="1600" kern="1200">
              <a:solidFill>
                <a:schemeClr val="tx1"/>
              </a:solidFill>
              <a:latin typeface="Calibri"/>
              <a:ea typeface="+mn-ea"/>
              <a:cs typeface="Calibri"/>
            </a:endParaRPr>
          </a:p>
          <a:p>
            <a:endParaRPr lang="en-US" sz="100" kern="1200">
              <a:solidFill>
                <a:schemeClr val="tx1"/>
              </a:solidFill>
              <a:latin typeface="Calibri"/>
              <a:ea typeface="+mn-ea"/>
              <a:cs typeface="+mn-cs"/>
            </a:endParaRPr>
          </a:p>
          <a:p>
            <a:endParaRPr lang="en-US" sz="100" kern="1200">
              <a:solidFill>
                <a:schemeClr val="tx1"/>
              </a:solidFill>
              <a:latin typeface="Calibri"/>
              <a:ea typeface="+mn-ea"/>
              <a:cs typeface="+mn-cs"/>
            </a:endParaRPr>
          </a:p>
          <a:p>
            <a:endParaRPr lang="en-US" sz="100" kern="1200">
              <a:solidFill>
                <a:schemeClr val="tx1"/>
              </a:solidFill>
              <a:latin typeface="Calibri"/>
              <a:ea typeface="+mn-ea"/>
              <a:cs typeface="+mn-cs"/>
            </a:endParaRPr>
          </a:p>
          <a:p>
            <a:endParaRPr lang="en-US" sz="100" kern="1200">
              <a:solidFill>
                <a:schemeClr val="tx1"/>
              </a:solidFill>
              <a:latin typeface="Calibri"/>
              <a:ea typeface="+mn-ea"/>
              <a:cs typeface="+mn-cs"/>
            </a:endParaRPr>
          </a:p>
          <a:p>
            <a:endParaRPr lang="en-US" sz="100" kern="1200">
              <a:solidFill>
                <a:schemeClr val="tx1"/>
              </a:solidFill>
              <a:latin typeface="Calibri"/>
              <a:ea typeface="+mn-ea"/>
              <a:cs typeface="+mn-cs"/>
            </a:endParaRPr>
          </a:p>
          <a:p>
            <a:pPr marL="285750" indent="-285750">
              <a:buFont typeface="Arial" panose="020B0604020202020204" pitchFamily="34" charset="0"/>
              <a:buChar char="•"/>
            </a:pPr>
            <a:r>
              <a:rPr lang="en-US" sz="1600" kern="1200">
                <a:solidFill>
                  <a:schemeClr val="tx1"/>
                </a:solidFill>
                <a:latin typeface="Calibri"/>
                <a:ea typeface="+mn-ea"/>
                <a:cs typeface="+mn-cs"/>
              </a:rPr>
              <a:t>As a result, the parallel drive mechanism and direct drive arm have achieved exceptional performance.</a:t>
            </a:r>
            <a:endParaRPr lang="en-US" sz="1600" kern="1200">
              <a:solidFill>
                <a:schemeClr val="tx1"/>
              </a:solidFill>
              <a:latin typeface="Calibri"/>
              <a:ea typeface="+mn-ea"/>
              <a:cs typeface="Calibri"/>
            </a:endParaRPr>
          </a:p>
        </p:txBody>
      </p:sp>
      <p:sp>
        <p:nvSpPr>
          <p:cNvPr id="10" name="TextBox 9">
            <a:extLst>
              <a:ext uri="{FF2B5EF4-FFF2-40B4-BE49-F238E27FC236}">
                <a16:creationId xmlns:a16="http://schemas.microsoft.com/office/drawing/2014/main" id="{E8C8B9C4-E4BE-1338-6FA7-5C76191E6466}"/>
              </a:ext>
            </a:extLst>
          </p:cNvPr>
          <p:cNvSpPr txBox="1"/>
          <p:nvPr/>
        </p:nvSpPr>
        <p:spPr>
          <a:xfrm>
            <a:off x="2936153" y="126876"/>
            <a:ext cx="3476444" cy="5693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100" b="1" u="sng">
                <a:solidFill>
                  <a:srgbClr val="E6921E"/>
                </a:solidFill>
              </a:rPr>
              <a:t>CONCLUSION</a:t>
            </a:r>
          </a:p>
        </p:txBody>
      </p:sp>
    </p:spTree>
    <p:extLst>
      <p:ext uri="{BB962C8B-B14F-4D97-AF65-F5344CB8AC3E}">
        <p14:creationId xmlns:p14="http://schemas.microsoft.com/office/powerpoint/2010/main" val="37077798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0"/>
        <p:cNvGrpSpPr/>
        <p:nvPr/>
      </p:nvGrpSpPr>
      <p:grpSpPr>
        <a:xfrm>
          <a:off x="0" y="0"/>
          <a:ext cx="0" cy="0"/>
          <a:chOff x="0" y="0"/>
          <a:chExt cx="0" cy="0"/>
        </a:xfrm>
      </p:grpSpPr>
      <p:sp>
        <p:nvSpPr>
          <p:cNvPr id="251" name="Google Shape;251;p35"/>
          <p:cNvSpPr txBox="1">
            <a:spLocks noGrp="1"/>
          </p:cNvSpPr>
          <p:nvPr>
            <p:ph type="ctrTitle"/>
          </p:nvPr>
        </p:nvSpPr>
        <p:spPr>
          <a:xfrm flipH="1">
            <a:off x="612075" y="1881706"/>
            <a:ext cx="4182900" cy="112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600"/>
              <a:t>PHASE-B</a:t>
            </a:r>
            <a:endParaRPr sz="6600"/>
          </a:p>
        </p:txBody>
      </p:sp>
      <p:sp>
        <p:nvSpPr>
          <p:cNvPr id="253" name="Google Shape;253;p35"/>
          <p:cNvSpPr txBox="1">
            <a:spLocks noGrp="1"/>
          </p:cNvSpPr>
          <p:nvPr>
            <p:ph type="title" idx="2"/>
          </p:nvPr>
        </p:nvSpPr>
        <p:spPr>
          <a:xfrm flipH="1">
            <a:off x="4880701" y="2607796"/>
            <a:ext cx="13119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7A656-39D6-1114-4B8C-02DDE913DBE9}"/>
              </a:ext>
            </a:extLst>
          </p:cNvPr>
          <p:cNvSpPr>
            <a:spLocks noGrp="1"/>
          </p:cNvSpPr>
          <p:nvPr>
            <p:ph type="ctrTitle"/>
          </p:nvPr>
        </p:nvSpPr>
        <p:spPr>
          <a:xfrm>
            <a:off x="5197288" y="181535"/>
            <a:ext cx="2355008" cy="1028817"/>
          </a:xfrm>
        </p:spPr>
        <p:txBody>
          <a:bodyPr/>
          <a:lstStyle/>
          <a:p>
            <a:r>
              <a:rPr lang="en-US" b="1"/>
              <a:t>QUESTION</a:t>
            </a:r>
          </a:p>
        </p:txBody>
      </p:sp>
      <p:sp>
        <p:nvSpPr>
          <p:cNvPr id="5" name="TextBox 4">
            <a:extLst>
              <a:ext uri="{FF2B5EF4-FFF2-40B4-BE49-F238E27FC236}">
                <a16:creationId xmlns:a16="http://schemas.microsoft.com/office/drawing/2014/main" id="{EA03A938-9F4F-89FB-129C-783FF1AD6E32}"/>
              </a:ext>
            </a:extLst>
          </p:cNvPr>
          <p:cNvSpPr txBox="1"/>
          <p:nvPr/>
        </p:nvSpPr>
        <p:spPr>
          <a:xfrm>
            <a:off x="4034958" y="1072562"/>
            <a:ext cx="5055254" cy="830997"/>
          </a:xfrm>
          <a:prstGeom prst="rect">
            <a:avLst/>
          </a:prstGeom>
          <a:noFill/>
        </p:spPr>
        <p:txBody>
          <a:bodyPr wrap="square">
            <a:spAutoFit/>
          </a:bodyPr>
          <a:lstStyle/>
          <a:p>
            <a:pPr algn="l"/>
            <a:r>
              <a:rPr lang="en-US" sz="1600" b="1">
                <a:latin typeface="Calibri"/>
                <a:cs typeface="Calibri"/>
              </a:rPr>
              <a:t>Explore the Kinematic analysis of a Four-bar </a:t>
            </a:r>
            <a:r>
              <a:rPr lang="en-US" sz="1600" b="1">
                <a:latin typeface="Calibri"/>
              </a:rPr>
              <a:t>mechanism shown in the figure. Follow the vector approach to represent the closure equation.</a:t>
            </a:r>
            <a:endParaRPr lang="en-US" sz="1600" b="1"/>
          </a:p>
        </p:txBody>
      </p:sp>
      <p:sp>
        <p:nvSpPr>
          <p:cNvPr id="7" name="TextBox 6">
            <a:extLst>
              <a:ext uri="{FF2B5EF4-FFF2-40B4-BE49-F238E27FC236}">
                <a16:creationId xmlns:a16="http://schemas.microsoft.com/office/drawing/2014/main" id="{F6893E57-577F-3C6D-B566-BA8510E97D7D}"/>
              </a:ext>
            </a:extLst>
          </p:cNvPr>
          <p:cNvSpPr txBox="1"/>
          <p:nvPr/>
        </p:nvSpPr>
        <p:spPr>
          <a:xfrm>
            <a:off x="4392986" y="1934550"/>
            <a:ext cx="4572000" cy="338554"/>
          </a:xfrm>
          <a:prstGeom prst="rect">
            <a:avLst/>
          </a:prstGeom>
          <a:noFill/>
        </p:spPr>
        <p:txBody>
          <a:bodyPr wrap="square">
            <a:spAutoFit/>
          </a:bodyPr>
          <a:lstStyle/>
          <a:p>
            <a:pPr algn="l"/>
            <a:r>
              <a:rPr lang="en-US" sz="1600" b="1">
                <a:latin typeface="Calibri"/>
              </a:rPr>
              <a:t>Investigate on, </a:t>
            </a:r>
            <a:endParaRPr lang="en-US" sz="1600" b="1"/>
          </a:p>
        </p:txBody>
      </p:sp>
      <p:sp>
        <p:nvSpPr>
          <p:cNvPr id="9" name="TextBox 8">
            <a:extLst>
              <a:ext uri="{FF2B5EF4-FFF2-40B4-BE49-F238E27FC236}">
                <a16:creationId xmlns:a16="http://schemas.microsoft.com/office/drawing/2014/main" id="{7488A936-E878-5A9A-D65F-C836756F4835}"/>
              </a:ext>
            </a:extLst>
          </p:cNvPr>
          <p:cNvSpPr txBox="1"/>
          <p:nvPr/>
        </p:nvSpPr>
        <p:spPr>
          <a:xfrm>
            <a:off x="4518212" y="2301267"/>
            <a:ext cx="4572000" cy="584775"/>
          </a:xfrm>
          <a:prstGeom prst="rect">
            <a:avLst/>
          </a:prstGeom>
          <a:noFill/>
        </p:spPr>
        <p:txBody>
          <a:bodyPr wrap="square">
            <a:spAutoFit/>
          </a:bodyPr>
          <a:lstStyle/>
          <a:p>
            <a:r>
              <a:rPr lang="en-US" sz="1600" b="1">
                <a:latin typeface="Calibri"/>
              </a:rPr>
              <a:t>a) Solution to closure equation when link 2 is the driver</a:t>
            </a:r>
            <a:endParaRPr lang="en-IN" sz="1600" b="1"/>
          </a:p>
        </p:txBody>
      </p:sp>
      <p:sp>
        <p:nvSpPr>
          <p:cNvPr id="11" name="TextBox 10">
            <a:extLst>
              <a:ext uri="{FF2B5EF4-FFF2-40B4-BE49-F238E27FC236}">
                <a16:creationId xmlns:a16="http://schemas.microsoft.com/office/drawing/2014/main" id="{1C069D5C-116F-93B6-1FEA-8D2DD4663E10}"/>
              </a:ext>
            </a:extLst>
          </p:cNvPr>
          <p:cNvSpPr txBox="1"/>
          <p:nvPr/>
        </p:nvSpPr>
        <p:spPr>
          <a:xfrm>
            <a:off x="4518212" y="2963836"/>
            <a:ext cx="4645958" cy="338554"/>
          </a:xfrm>
          <a:prstGeom prst="rect">
            <a:avLst/>
          </a:prstGeom>
          <a:noFill/>
        </p:spPr>
        <p:txBody>
          <a:bodyPr wrap="square">
            <a:spAutoFit/>
          </a:bodyPr>
          <a:lstStyle/>
          <a:p>
            <a:r>
              <a:rPr lang="en-US" sz="1600" b="1">
                <a:latin typeface="Calibri"/>
              </a:rPr>
              <a:t>b) Solution to position when link 3  is the driver</a:t>
            </a:r>
            <a:endParaRPr lang="en-IN" sz="1600" b="1"/>
          </a:p>
        </p:txBody>
      </p:sp>
      <p:sp>
        <p:nvSpPr>
          <p:cNvPr id="15" name="TextBox 14">
            <a:extLst>
              <a:ext uri="{FF2B5EF4-FFF2-40B4-BE49-F238E27FC236}">
                <a16:creationId xmlns:a16="http://schemas.microsoft.com/office/drawing/2014/main" id="{64008612-D121-7B9B-276F-E861723D30CF}"/>
              </a:ext>
            </a:extLst>
          </p:cNvPr>
          <p:cNvSpPr txBox="1"/>
          <p:nvPr/>
        </p:nvSpPr>
        <p:spPr>
          <a:xfrm>
            <a:off x="4518212" y="3587160"/>
            <a:ext cx="4625788" cy="1077218"/>
          </a:xfrm>
          <a:prstGeom prst="rect">
            <a:avLst/>
          </a:prstGeom>
          <a:noFill/>
        </p:spPr>
        <p:txBody>
          <a:bodyPr wrap="square">
            <a:spAutoFit/>
          </a:bodyPr>
          <a:lstStyle/>
          <a:p>
            <a:r>
              <a:rPr lang="en-US" sz="1600" b="1">
                <a:latin typeface="Calibri"/>
              </a:rPr>
              <a:t>c) Discuss the velocity and acceleration equations also. Demonstrate the numerical solution procedure in MATLAB using the Newton-Raphson method with a sample problem for all the cases discussed above.</a:t>
            </a:r>
          </a:p>
        </p:txBody>
      </p:sp>
    </p:spTree>
    <p:extLst>
      <p:ext uri="{BB962C8B-B14F-4D97-AF65-F5344CB8AC3E}">
        <p14:creationId xmlns:p14="http://schemas.microsoft.com/office/powerpoint/2010/main" val="41938623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28CFD3-E253-DEA5-DDF1-3CDEE91FB242}"/>
              </a:ext>
            </a:extLst>
          </p:cNvPr>
          <p:cNvSpPr>
            <a:spLocks noGrp="1"/>
          </p:cNvSpPr>
          <p:nvPr>
            <p:ph type="title"/>
          </p:nvPr>
        </p:nvSpPr>
        <p:spPr>
          <a:xfrm>
            <a:off x="1765829" y="158718"/>
            <a:ext cx="6135562" cy="645875"/>
          </a:xfrm>
        </p:spPr>
        <p:txBody>
          <a:bodyPr/>
          <a:lstStyle/>
          <a:p>
            <a:r>
              <a:rPr lang="en-US" sz="2800" b="1">
                <a:latin typeface="Lucida Bright"/>
              </a:rPr>
              <a:t>Loop closure equation for the given mechanism</a:t>
            </a:r>
            <a:endParaRPr lang="en-US" sz="2800"/>
          </a:p>
        </p:txBody>
      </p:sp>
      <p:pic>
        <p:nvPicPr>
          <p:cNvPr id="7" name="Picture 20">
            <a:extLst>
              <a:ext uri="{FF2B5EF4-FFF2-40B4-BE49-F238E27FC236}">
                <a16:creationId xmlns:a16="http://schemas.microsoft.com/office/drawing/2014/main" id="{5FF4FFA0-43F6-A3D8-46A6-1EF45C8C7D84}"/>
              </a:ext>
            </a:extLst>
          </p:cNvPr>
          <p:cNvPicPr>
            <a:picLocks noChangeAspect="1"/>
          </p:cNvPicPr>
          <p:nvPr/>
        </p:nvPicPr>
        <p:blipFill>
          <a:blip r:embed="rId2"/>
          <a:stretch>
            <a:fillRect/>
          </a:stretch>
        </p:blipFill>
        <p:spPr>
          <a:xfrm>
            <a:off x="209923" y="1615982"/>
            <a:ext cx="2743200" cy="2514600"/>
          </a:xfrm>
          <a:prstGeom prst="rect">
            <a:avLst/>
          </a:prstGeom>
        </p:spPr>
      </p:pic>
      <p:sp>
        <p:nvSpPr>
          <p:cNvPr id="8" name="TextBox 7">
            <a:extLst>
              <a:ext uri="{FF2B5EF4-FFF2-40B4-BE49-F238E27FC236}">
                <a16:creationId xmlns:a16="http://schemas.microsoft.com/office/drawing/2014/main" id="{9DFC2A31-870D-5B47-BBF5-071EA251E903}"/>
              </a:ext>
            </a:extLst>
          </p:cNvPr>
          <p:cNvSpPr txBox="1"/>
          <p:nvPr/>
        </p:nvSpPr>
        <p:spPr>
          <a:xfrm>
            <a:off x="3134659" y="4100233"/>
            <a:ext cx="558482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endParaRPr lang="en-US"/>
          </a:p>
          <a:p>
            <a:r>
              <a:rPr lang="en-US" b="1"/>
              <a:t>LOOP CLOSURE EQUATION</a:t>
            </a:r>
          </a:p>
        </p:txBody>
      </p:sp>
      <p:sp>
        <p:nvSpPr>
          <p:cNvPr id="6" name="TextBox 5">
            <a:extLst>
              <a:ext uri="{FF2B5EF4-FFF2-40B4-BE49-F238E27FC236}">
                <a16:creationId xmlns:a16="http://schemas.microsoft.com/office/drawing/2014/main" id="{8D760B05-FAC7-6952-C60E-CEF05E8402E4}"/>
              </a:ext>
            </a:extLst>
          </p:cNvPr>
          <p:cNvSpPr txBox="1"/>
          <p:nvPr/>
        </p:nvSpPr>
        <p:spPr>
          <a:xfrm>
            <a:off x="3052482" y="1327923"/>
            <a:ext cx="5116605" cy="1308050"/>
          </a:xfrm>
          <a:prstGeom prst="rect">
            <a:avLst/>
          </a:prstGeom>
          <a:noFill/>
        </p:spPr>
        <p:txBody>
          <a:bodyPr wrap="square">
            <a:spAutoFit/>
          </a:bodyPr>
          <a:lstStyle/>
          <a:p>
            <a:pPr marL="285750" indent="-285750">
              <a:buFont typeface="Wingdings"/>
              <a:buChar char="v"/>
            </a:pPr>
            <a:r>
              <a:rPr lang="en-US"/>
              <a:t>The position of point P obtained by adding the vectors r2,r3 must be always same as that obtained by vectors r1,r4</a:t>
            </a:r>
          </a:p>
          <a:p>
            <a:endParaRPr lang="en-US" sz="100"/>
          </a:p>
          <a:p>
            <a:endParaRPr lang="en-US" sz="100"/>
          </a:p>
          <a:p>
            <a:endParaRPr lang="en-US" sz="100"/>
          </a:p>
          <a:p>
            <a:endParaRPr lang="en-US" sz="100"/>
          </a:p>
          <a:p>
            <a:endParaRPr lang="en-US" sz="100"/>
          </a:p>
          <a:p>
            <a:pPr marL="285750" indent="-285750">
              <a:buFont typeface="Wingdings" panose="05000000000000000000" pitchFamily="2" charset="2"/>
              <a:buChar char="v"/>
            </a:pPr>
            <a:r>
              <a:rPr lang="en-US"/>
              <a:t>Here, Link 1 is considered as base</a:t>
            </a:r>
          </a:p>
          <a:p>
            <a:endParaRPr lang="en-US" sz="100"/>
          </a:p>
          <a:p>
            <a:endParaRPr lang="en-US" sz="100"/>
          </a:p>
          <a:p>
            <a:endParaRPr lang="en-US" sz="100"/>
          </a:p>
          <a:p>
            <a:endParaRPr lang="en-US" sz="100"/>
          </a:p>
          <a:p>
            <a:pPr marL="285750" indent="-285750">
              <a:buFont typeface="Wingdings" panose="05000000000000000000" pitchFamily="2" charset="2"/>
              <a:buChar char="v"/>
            </a:pPr>
            <a:r>
              <a:rPr lang="en-US"/>
              <a:t>So, r1 is a constant vector and corresponding angle θ1 is a constant angle.</a:t>
            </a:r>
          </a:p>
        </p:txBody>
      </p:sp>
      <p:sp>
        <p:nvSpPr>
          <p:cNvPr id="9" name="TextBox 8">
            <a:extLst>
              <a:ext uri="{FF2B5EF4-FFF2-40B4-BE49-F238E27FC236}">
                <a16:creationId xmlns:a16="http://schemas.microsoft.com/office/drawing/2014/main" id="{520D3DB3-2C99-F34E-FAEA-A0254A8BEA8F}"/>
              </a:ext>
            </a:extLst>
          </p:cNvPr>
          <p:cNvSpPr txBox="1"/>
          <p:nvPr/>
        </p:nvSpPr>
        <p:spPr>
          <a:xfrm>
            <a:off x="3052482" y="2873282"/>
            <a:ext cx="4572000" cy="307777"/>
          </a:xfrm>
          <a:prstGeom prst="rect">
            <a:avLst/>
          </a:prstGeom>
          <a:noFill/>
        </p:spPr>
        <p:txBody>
          <a:bodyPr wrap="square">
            <a:spAutoFit/>
          </a:bodyPr>
          <a:lstStyle/>
          <a:p>
            <a:r>
              <a:rPr lang="en-US" sz="1400" b="1"/>
              <a:t>VECTOR REPRESENTATION OF r1,r2.r3,r4</a:t>
            </a:r>
          </a:p>
        </p:txBody>
      </p:sp>
      <p:sp>
        <p:nvSpPr>
          <p:cNvPr id="10" name="TextBox 9">
            <a:extLst>
              <a:ext uri="{FF2B5EF4-FFF2-40B4-BE49-F238E27FC236}">
                <a16:creationId xmlns:a16="http://schemas.microsoft.com/office/drawing/2014/main" id="{2926B441-2ABF-9E7F-6DC9-294497D795B3}"/>
              </a:ext>
            </a:extLst>
          </p:cNvPr>
          <p:cNvSpPr txBox="1"/>
          <p:nvPr/>
        </p:nvSpPr>
        <p:spPr>
          <a:xfrm>
            <a:off x="3519490" y="3238965"/>
            <a:ext cx="4572000" cy="1000274"/>
          </a:xfrm>
          <a:prstGeom prst="rect">
            <a:avLst/>
          </a:prstGeom>
          <a:noFill/>
        </p:spPr>
        <p:txBody>
          <a:bodyPr wrap="square" lIns="91440" tIns="45720" rIns="91440" bIns="45720" anchor="t">
            <a:spAutoFit/>
          </a:bodyPr>
          <a:lstStyle/>
          <a:p>
            <a:pPr marL="285750" indent="-285750">
              <a:buFont typeface="Wingdings"/>
              <a:buChar char="v"/>
            </a:pPr>
            <a:r>
              <a:rPr lang="en-US"/>
              <a:t>r</a:t>
            </a:r>
            <a:r>
              <a:rPr lang="en-US" baseline="-25000"/>
              <a:t>1</a:t>
            </a:r>
            <a:r>
              <a:rPr lang="en-US"/>
              <a:t> = l</a:t>
            </a:r>
            <a:r>
              <a:rPr lang="en-US" baseline="-25000"/>
              <a:t>1</a:t>
            </a:r>
            <a:r>
              <a:rPr lang="en-US"/>
              <a:t>*cosθ1 Î + l</a:t>
            </a:r>
            <a:r>
              <a:rPr lang="en-US" baseline="-25000"/>
              <a:t>1</a:t>
            </a:r>
            <a:r>
              <a:rPr lang="en-US"/>
              <a:t>*sinθ1 Ĵ </a:t>
            </a:r>
          </a:p>
          <a:p>
            <a:endParaRPr lang="en-US" sz="100"/>
          </a:p>
          <a:p>
            <a:pPr marL="285750" indent="-285750">
              <a:buFont typeface="Wingdings" panose="05000000000000000000" pitchFamily="2" charset="2"/>
              <a:buChar char="v"/>
            </a:pPr>
            <a:r>
              <a:rPr lang="en-US"/>
              <a:t>r</a:t>
            </a:r>
            <a:r>
              <a:rPr lang="en-US" baseline="-25000"/>
              <a:t>2</a:t>
            </a:r>
            <a:r>
              <a:rPr lang="en-US"/>
              <a:t> = l</a:t>
            </a:r>
            <a:r>
              <a:rPr lang="en-US" baseline="-25000"/>
              <a:t>2</a:t>
            </a:r>
            <a:r>
              <a:rPr lang="en-US"/>
              <a:t>*cosθ2 Î + l</a:t>
            </a:r>
            <a:r>
              <a:rPr lang="en-US" baseline="-25000"/>
              <a:t>2</a:t>
            </a:r>
            <a:r>
              <a:rPr lang="en-US"/>
              <a:t>*sinθ2 Ĵ </a:t>
            </a:r>
          </a:p>
          <a:p>
            <a:endParaRPr lang="en-US" sz="100"/>
          </a:p>
          <a:p>
            <a:pPr marL="285750" indent="-285750">
              <a:buFont typeface="Wingdings" panose="05000000000000000000" pitchFamily="2" charset="2"/>
              <a:buChar char="v"/>
            </a:pPr>
            <a:r>
              <a:rPr lang="en-US"/>
              <a:t>r</a:t>
            </a:r>
            <a:r>
              <a:rPr lang="en-US" baseline="-25000"/>
              <a:t>3</a:t>
            </a:r>
            <a:r>
              <a:rPr lang="en-US"/>
              <a:t> = l</a:t>
            </a:r>
            <a:r>
              <a:rPr lang="en-US" baseline="-25000"/>
              <a:t>3</a:t>
            </a:r>
            <a:r>
              <a:rPr lang="en-US"/>
              <a:t>*cosθ3 Î + l</a:t>
            </a:r>
            <a:r>
              <a:rPr lang="en-US" baseline="-25000"/>
              <a:t>3</a:t>
            </a:r>
            <a:r>
              <a:rPr lang="en-US"/>
              <a:t>*sinθ3 Ĵ </a:t>
            </a:r>
          </a:p>
          <a:p>
            <a:endParaRPr lang="en-US" sz="100"/>
          </a:p>
          <a:p>
            <a:pPr marL="285750" indent="-285750">
              <a:buFont typeface="Wingdings" panose="05000000000000000000" pitchFamily="2" charset="2"/>
              <a:buChar char="v"/>
            </a:pPr>
            <a:r>
              <a:rPr lang="en-US"/>
              <a:t>r</a:t>
            </a:r>
            <a:r>
              <a:rPr lang="en-US" baseline="-25000"/>
              <a:t>4</a:t>
            </a:r>
            <a:r>
              <a:rPr lang="en-US"/>
              <a:t> = l</a:t>
            </a:r>
            <a:r>
              <a:rPr lang="en-US" baseline="-25000"/>
              <a:t>4</a:t>
            </a:r>
            <a:r>
              <a:rPr lang="en-US"/>
              <a:t>*cosθ4 Î + l</a:t>
            </a:r>
            <a:r>
              <a:rPr lang="en-US" baseline="-25000"/>
              <a:t>4</a:t>
            </a:r>
            <a:r>
              <a:rPr lang="en-US"/>
              <a:t>*sinθ4 Ĵ </a:t>
            </a:r>
          </a:p>
        </p:txBody>
      </p:sp>
      <p:sp>
        <p:nvSpPr>
          <p:cNvPr id="12" name="TextBox 11">
            <a:extLst>
              <a:ext uri="{FF2B5EF4-FFF2-40B4-BE49-F238E27FC236}">
                <a16:creationId xmlns:a16="http://schemas.microsoft.com/office/drawing/2014/main" id="{E2AEF711-66FE-D44D-B622-DB34A258A10A}"/>
              </a:ext>
            </a:extLst>
          </p:cNvPr>
          <p:cNvSpPr txBox="1"/>
          <p:nvPr/>
        </p:nvSpPr>
        <p:spPr>
          <a:xfrm>
            <a:off x="3519490" y="4645426"/>
            <a:ext cx="4572000" cy="307777"/>
          </a:xfrm>
          <a:prstGeom prst="rect">
            <a:avLst/>
          </a:prstGeom>
          <a:noFill/>
        </p:spPr>
        <p:txBody>
          <a:bodyPr wrap="square">
            <a:spAutoFit/>
          </a:bodyPr>
          <a:lstStyle/>
          <a:p>
            <a:pPr marL="285750" indent="-285750">
              <a:buFont typeface="Wingdings"/>
              <a:buChar char="v"/>
            </a:pPr>
            <a:r>
              <a:rPr lang="en-US"/>
              <a:t>r</a:t>
            </a:r>
            <a:r>
              <a:rPr lang="en-US" baseline="-25000"/>
              <a:t>p</a:t>
            </a:r>
            <a:r>
              <a:rPr lang="en-US"/>
              <a:t> = r1 + r4 = r2 + r3</a:t>
            </a:r>
          </a:p>
        </p:txBody>
      </p:sp>
    </p:spTree>
    <p:extLst>
      <p:ext uri="{BB962C8B-B14F-4D97-AF65-F5344CB8AC3E}">
        <p14:creationId xmlns:p14="http://schemas.microsoft.com/office/powerpoint/2010/main" val="35898132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F0EDDB0-D786-B4F7-8154-51AAD0598CAE}"/>
              </a:ext>
            </a:extLst>
          </p:cNvPr>
          <p:cNvSpPr>
            <a:spLocks noGrp="1"/>
          </p:cNvSpPr>
          <p:nvPr>
            <p:ph type="ctrTitle" idx="6"/>
          </p:nvPr>
        </p:nvSpPr>
        <p:spPr>
          <a:xfrm flipH="1">
            <a:off x="3077475" y="200423"/>
            <a:ext cx="4016504" cy="642498"/>
          </a:xfrm>
        </p:spPr>
        <p:txBody>
          <a:bodyPr/>
          <a:lstStyle/>
          <a:p>
            <a:r>
              <a:rPr lang="en-US" sz="2600" dirty="0">
                <a:latin typeface="Cooper Black" panose="0208090404030B020404" pitchFamily="18" charset="0"/>
              </a:rPr>
              <a:t>POSITION ANALYSIS</a:t>
            </a:r>
          </a:p>
        </p:txBody>
      </p:sp>
      <p:sp>
        <p:nvSpPr>
          <p:cNvPr id="2" name="TextBox 1">
            <a:extLst>
              <a:ext uri="{FF2B5EF4-FFF2-40B4-BE49-F238E27FC236}">
                <a16:creationId xmlns:a16="http://schemas.microsoft.com/office/drawing/2014/main" id="{DCA97EF9-DEDA-70AB-8269-0F929A0A3B54}"/>
              </a:ext>
            </a:extLst>
          </p:cNvPr>
          <p:cNvSpPr txBox="1"/>
          <p:nvPr/>
        </p:nvSpPr>
        <p:spPr>
          <a:xfrm>
            <a:off x="713504" y="1187525"/>
            <a:ext cx="757796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mbria Math" panose="02040503050406030204" pitchFamily="18" charset="0"/>
                <a:ea typeface="Cambria Math" panose="02040503050406030204" pitchFamily="18" charset="0"/>
              </a:rPr>
              <a:t>Applying the loop closure equation and separating the cos and sin terms we get two equations</a:t>
            </a:r>
          </a:p>
        </p:txBody>
      </p:sp>
      <p:sp>
        <p:nvSpPr>
          <p:cNvPr id="3" name="TextBox 2">
            <a:extLst>
              <a:ext uri="{FF2B5EF4-FFF2-40B4-BE49-F238E27FC236}">
                <a16:creationId xmlns:a16="http://schemas.microsoft.com/office/drawing/2014/main" id="{87CA0976-C0D3-713A-8DD7-2DBB9B2284C2}"/>
              </a:ext>
            </a:extLst>
          </p:cNvPr>
          <p:cNvSpPr txBox="1"/>
          <p:nvPr/>
        </p:nvSpPr>
        <p:spPr>
          <a:xfrm>
            <a:off x="4243387" y="1671637"/>
            <a:ext cx="180974" cy="3619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B8E7A00-4B86-AD61-1576-8D7C5CF79CEF}"/>
                  </a:ext>
                </a:extLst>
              </p:cNvPr>
              <p:cNvSpPr txBox="1"/>
              <p:nvPr/>
            </p:nvSpPr>
            <p:spPr>
              <a:xfrm>
                <a:off x="109361" y="1700049"/>
                <a:ext cx="3968798" cy="5386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14:m>
                  <m:oMathPara xmlns:m="http://schemas.openxmlformats.org/officeDocument/2006/math">
                    <m:oMathParaPr>
                      <m:jc m:val="centerGroup"/>
                    </m:oMathParaPr>
                    <m:oMath xmlns:m="http://schemas.openxmlformats.org/officeDocument/2006/math">
                      <m:r>
                        <m:rPr>
                          <m:sty m:val="p"/>
                        </m:rPr>
                        <a:rPr lang="en-US" sz="1500" i="0" dirty="0" smtClean="0">
                          <a:latin typeface="Cambria Math" panose="02040503050406030204" pitchFamily="18" charset="0"/>
                        </a:rPr>
                        <m:t>r</m:t>
                      </m:r>
                      <m:r>
                        <a:rPr lang="en-US" sz="1500" i="0" baseline="-25000" dirty="0">
                          <a:latin typeface="Cambria Math" panose="02040503050406030204" pitchFamily="18" charset="0"/>
                        </a:rPr>
                        <m:t>2</m:t>
                      </m:r>
                      <m:r>
                        <m:rPr>
                          <m:sty m:val="p"/>
                        </m:rPr>
                        <a:rPr lang="en-US" sz="1500" i="0" dirty="0">
                          <a:latin typeface="Cambria Math" panose="02040503050406030204" pitchFamily="18" charset="0"/>
                        </a:rPr>
                        <m:t>cosθ</m:t>
                      </m:r>
                      <m:r>
                        <a:rPr lang="en-US" sz="1500" i="0" baseline="-25000" dirty="0">
                          <a:latin typeface="Cambria Math" panose="02040503050406030204" pitchFamily="18" charset="0"/>
                        </a:rPr>
                        <m:t>2 +</m:t>
                      </m:r>
                      <m:r>
                        <m:rPr>
                          <m:sty m:val="p"/>
                        </m:rPr>
                        <a:rPr lang="en-US" sz="1500" i="0" dirty="0">
                          <a:latin typeface="Cambria Math" panose="02040503050406030204" pitchFamily="18" charset="0"/>
                        </a:rPr>
                        <m:t>r</m:t>
                      </m:r>
                      <m:r>
                        <a:rPr lang="en-US" sz="1500" i="0" baseline="-25000" dirty="0">
                          <a:latin typeface="Cambria Math" panose="02040503050406030204" pitchFamily="18" charset="0"/>
                        </a:rPr>
                        <m:t>3</m:t>
                      </m:r>
                      <m:r>
                        <m:rPr>
                          <m:sty m:val="p"/>
                        </m:rPr>
                        <a:rPr lang="en-US" sz="1500" i="0" dirty="0">
                          <a:latin typeface="Cambria Math" panose="02040503050406030204" pitchFamily="18" charset="0"/>
                        </a:rPr>
                        <m:t>cosθ</m:t>
                      </m:r>
                      <m:r>
                        <a:rPr lang="en-US" sz="1500" i="0" baseline="-25000" dirty="0">
                          <a:latin typeface="Cambria Math" panose="02040503050406030204" pitchFamily="18" charset="0"/>
                        </a:rPr>
                        <m:t>3</m:t>
                      </m:r>
                      <m:r>
                        <a:rPr lang="en-US" sz="1500" i="0" dirty="0">
                          <a:latin typeface="Cambria Math" panose="02040503050406030204" pitchFamily="18" charset="0"/>
                        </a:rPr>
                        <m:t> − </m:t>
                      </m:r>
                      <m:r>
                        <m:rPr>
                          <m:sty m:val="p"/>
                        </m:rPr>
                        <a:rPr lang="en-US" sz="1500" i="0" dirty="0">
                          <a:latin typeface="Cambria Math" panose="02040503050406030204" pitchFamily="18" charset="0"/>
                        </a:rPr>
                        <m:t>r</m:t>
                      </m:r>
                      <m:r>
                        <a:rPr lang="en-US" sz="1500" i="0" baseline="-25000" dirty="0">
                          <a:latin typeface="Cambria Math" panose="02040503050406030204" pitchFamily="18" charset="0"/>
                        </a:rPr>
                        <m:t>4</m:t>
                      </m:r>
                      <m:r>
                        <m:rPr>
                          <m:sty m:val="p"/>
                        </m:rPr>
                        <a:rPr lang="en-US" sz="1500" i="0" dirty="0">
                          <a:latin typeface="Cambria Math" panose="02040503050406030204" pitchFamily="18" charset="0"/>
                        </a:rPr>
                        <m:t>cosθ</m:t>
                      </m:r>
                      <m:r>
                        <a:rPr lang="en-US" sz="1500" i="0" baseline="-25000" dirty="0">
                          <a:latin typeface="Cambria Math" panose="02040503050406030204" pitchFamily="18" charset="0"/>
                        </a:rPr>
                        <m:t>4</m:t>
                      </m:r>
                      <m:r>
                        <a:rPr lang="en-US" sz="1500" i="0" dirty="0">
                          <a:latin typeface="Cambria Math" panose="02040503050406030204" pitchFamily="18" charset="0"/>
                        </a:rPr>
                        <m:t> − </m:t>
                      </m:r>
                      <m:r>
                        <m:rPr>
                          <m:sty m:val="p"/>
                        </m:rPr>
                        <a:rPr lang="en-US" sz="1500" i="0" dirty="0">
                          <a:latin typeface="Cambria Math" panose="02040503050406030204" pitchFamily="18" charset="0"/>
                        </a:rPr>
                        <m:t>r</m:t>
                      </m:r>
                      <m:r>
                        <a:rPr lang="en-US" sz="1500" i="0" baseline="-25000" dirty="0">
                          <a:latin typeface="Cambria Math" panose="02040503050406030204" pitchFamily="18" charset="0"/>
                        </a:rPr>
                        <m:t>1</m:t>
                      </m:r>
                      <m:r>
                        <m:rPr>
                          <m:sty m:val="p"/>
                        </m:rPr>
                        <a:rPr lang="en-US" sz="1500" i="0" dirty="0">
                          <a:latin typeface="Cambria Math" panose="02040503050406030204" pitchFamily="18" charset="0"/>
                        </a:rPr>
                        <m:t>cosθ</m:t>
                      </m:r>
                      <m:r>
                        <a:rPr lang="en-US" sz="1500" i="0" baseline="-25000" dirty="0">
                          <a:latin typeface="Cambria Math" panose="02040503050406030204" pitchFamily="18" charset="0"/>
                        </a:rPr>
                        <m:t>1</m:t>
                      </m:r>
                      <m:r>
                        <a:rPr lang="en-US" sz="1500" i="0" dirty="0">
                          <a:latin typeface="Cambria Math" panose="02040503050406030204" pitchFamily="18" charset="0"/>
                        </a:rPr>
                        <m:t> = 0</m:t>
                      </m:r>
                    </m:oMath>
                  </m:oMathPara>
                </a14:m>
                <a:endParaRPr lang="en-US" sz="1500" dirty="0"/>
              </a:p>
              <a:p>
                <a:endParaRPr lang="en-US" dirty="0"/>
              </a:p>
            </p:txBody>
          </p:sp>
        </mc:Choice>
        <mc:Fallback xmlns="">
          <p:sp>
            <p:nvSpPr>
              <p:cNvPr id="4" name="TextBox 3">
                <a:extLst>
                  <a:ext uri="{FF2B5EF4-FFF2-40B4-BE49-F238E27FC236}">
                    <a16:creationId xmlns:a16="http://schemas.microsoft.com/office/drawing/2014/main" id="{6B8E7A00-4B86-AD61-1576-8D7C5CF79CEF}"/>
                  </a:ext>
                </a:extLst>
              </p:cNvPr>
              <p:cNvSpPr txBox="1">
                <a:spLocks noRot="1" noChangeAspect="1" noMove="1" noResize="1" noEditPoints="1" noAdjustHandles="1" noChangeArrowheads="1" noChangeShapeType="1" noTextEdit="1"/>
              </p:cNvSpPr>
              <p:nvPr/>
            </p:nvSpPr>
            <p:spPr>
              <a:xfrm>
                <a:off x="109361" y="1700049"/>
                <a:ext cx="3968798" cy="53860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CEE65C8-131E-2678-41DB-CB5D75B6CB84}"/>
                  </a:ext>
                </a:extLst>
              </p:cNvPr>
              <p:cNvSpPr txBox="1"/>
              <p:nvPr/>
            </p:nvSpPr>
            <p:spPr>
              <a:xfrm>
                <a:off x="4157079" y="1703294"/>
                <a:ext cx="4545412" cy="523220"/>
              </a:xfrm>
              <a:prstGeom prst="rect">
                <a:avLst/>
              </a:prstGeom>
              <a:solidFill>
                <a:srgbClr val="FFFF00"/>
              </a:solidFill>
              <a:ln>
                <a:solidFill>
                  <a:srgbClr val="00B05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14:m>
                  <m:oMath xmlns:m="http://schemas.openxmlformats.org/officeDocument/2006/math">
                    <m:r>
                      <m:rPr>
                        <m:sty m:val="p"/>
                      </m:rPr>
                      <a:rPr lang="en-US" i="0" dirty="0" smtClean="0">
                        <a:latin typeface="Cambria Math" panose="02040503050406030204" pitchFamily="18" charset="0"/>
                      </a:rPr>
                      <m:t>r</m:t>
                    </m:r>
                    <m:r>
                      <a:rPr lang="en-US" i="0" baseline="-25000" dirty="0">
                        <a:latin typeface="Cambria Math" panose="02040503050406030204" pitchFamily="18" charset="0"/>
                      </a:rPr>
                      <m:t>3</m:t>
                    </m:r>
                    <m:r>
                      <m:rPr>
                        <m:sty m:val="p"/>
                      </m:rPr>
                      <a:rPr lang="en-US" i="0" dirty="0">
                        <a:latin typeface="Cambria Math" panose="02040503050406030204" pitchFamily="18" charset="0"/>
                      </a:rPr>
                      <m:t>cosθ</m:t>
                    </m:r>
                    <m:r>
                      <a:rPr lang="en-US" i="0" baseline="-25000" dirty="0">
                        <a:latin typeface="Cambria Math" panose="02040503050406030204" pitchFamily="18" charset="0"/>
                      </a:rPr>
                      <m:t>3</m:t>
                    </m:r>
                    <m:r>
                      <a:rPr lang="en-US" i="0" dirty="0">
                        <a:latin typeface="Cambria Math" panose="02040503050406030204" pitchFamily="18" charset="0"/>
                      </a:rPr>
                      <m:t> = </m:t>
                    </m:r>
                    <m:r>
                      <m:rPr>
                        <m:sty m:val="p"/>
                      </m:rPr>
                      <a:rPr lang="en-US" i="0" dirty="0">
                        <a:latin typeface="Cambria Math" panose="02040503050406030204" pitchFamily="18" charset="0"/>
                      </a:rPr>
                      <m:t>r</m:t>
                    </m:r>
                    <m:r>
                      <a:rPr lang="en-US" i="0" baseline="-25000" dirty="0">
                        <a:latin typeface="Cambria Math" panose="02040503050406030204" pitchFamily="18" charset="0"/>
                      </a:rPr>
                      <m:t>4</m:t>
                    </m:r>
                    <m:r>
                      <m:rPr>
                        <m:sty m:val="p"/>
                      </m:rPr>
                      <a:rPr lang="en-US" i="0" dirty="0">
                        <a:latin typeface="Cambria Math" panose="02040503050406030204" pitchFamily="18" charset="0"/>
                      </a:rPr>
                      <m:t>cosθ</m:t>
                    </m:r>
                    <m:r>
                      <a:rPr lang="en-US" i="0" baseline="-25000" dirty="0">
                        <a:latin typeface="Cambria Math" panose="02040503050406030204" pitchFamily="18" charset="0"/>
                      </a:rPr>
                      <m:t>4</m:t>
                    </m:r>
                    <m:r>
                      <a:rPr lang="en-US" i="0" dirty="0">
                        <a:latin typeface="Cambria Math" panose="02040503050406030204" pitchFamily="18" charset="0"/>
                      </a:rPr>
                      <m:t> + </m:t>
                    </m:r>
                    <m:r>
                      <m:rPr>
                        <m:sty m:val="p"/>
                      </m:rPr>
                      <a:rPr lang="en-US" i="0" dirty="0">
                        <a:latin typeface="Cambria Math" panose="02040503050406030204" pitchFamily="18" charset="0"/>
                      </a:rPr>
                      <m:t>r</m:t>
                    </m:r>
                    <m:r>
                      <a:rPr lang="en-US" i="0" baseline="-25000" dirty="0">
                        <a:latin typeface="Cambria Math" panose="02040503050406030204" pitchFamily="18" charset="0"/>
                      </a:rPr>
                      <m:t>1</m:t>
                    </m:r>
                    <m:r>
                      <m:rPr>
                        <m:sty m:val="p"/>
                      </m:rPr>
                      <a:rPr lang="en-US" i="0" dirty="0">
                        <a:latin typeface="Cambria Math" panose="02040503050406030204" pitchFamily="18" charset="0"/>
                      </a:rPr>
                      <m:t>cosθ</m:t>
                    </m:r>
                    <m:r>
                      <a:rPr lang="en-US" i="0" baseline="-25000" dirty="0">
                        <a:latin typeface="Cambria Math" panose="02040503050406030204" pitchFamily="18" charset="0"/>
                      </a:rPr>
                      <m:t>1 − </m:t>
                    </m:r>
                    <m:r>
                      <m:rPr>
                        <m:sty m:val="p"/>
                      </m:rPr>
                      <a:rPr lang="en-US" i="0" dirty="0">
                        <a:latin typeface="Cambria Math" panose="02040503050406030204" pitchFamily="18" charset="0"/>
                      </a:rPr>
                      <m:t>r</m:t>
                    </m:r>
                    <m:r>
                      <a:rPr lang="en-US" i="0" baseline="-25000" dirty="0">
                        <a:latin typeface="Cambria Math" panose="02040503050406030204" pitchFamily="18" charset="0"/>
                      </a:rPr>
                      <m:t>2</m:t>
                    </m:r>
                    <m:r>
                      <m:rPr>
                        <m:sty m:val="p"/>
                      </m:rPr>
                      <a:rPr lang="en-US" i="0" dirty="0">
                        <a:latin typeface="Cambria Math" panose="02040503050406030204" pitchFamily="18" charset="0"/>
                      </a:rPr>
                      <m:t>cosθ</m:t>
                    </m:r>
                    <m:r>
                      <a:rPr lang="en-US" i="0" baseline="-25000" dirty="0">
                        <a:latin typeface="Cambria Math" panose="02040503050406030204" pitchFamily="18" charset="0"/>
                      </a:rPr>
                      <m:t>2</m:t>
                    </m:r>
                  </m:oMath>
                </a14:m>
                <a:r>
                  <a:rPr lang="en-US" dirty="0"/>
                  <a:t>              </a:t>
                </a:r>
                <a:r>
                  <a:rPr lang="en-US" dirty="0">
                    <a:latin typeface="Cambria Math" panose="02040503050406030204" pitchFamily="18" charset="0"/>
                    <a:ea typeface="Cambria Math" panose="02040503050406030204" pitchFamily="18" charset="0"/>
                  </a:rPr>
                  <a:t>(1)</a:t>
                </a:r>
              </a:p>
              <a:p>
                <a:r>
                  <a:rPr lang="en-US" dirty="0"/>
                  <a:t> </a:t>
                </a:r>
                <a14:m>
                  <m:oMath xmlns:m="http://schemas.openxmlformats.org/officeDocument/2006/math">
                    <m:r>
                      <m:rPr>
                        <m:sty m:val="p"/>
                      </m:rPr>
                      <a:rPr lang="en-US" i="0" dirty="0" smtClean="0">
                        <a:latin typeface="Cambria Math" panose="02040503050406030204" pitchFamily="18" charset="0"/>
                      </a:rPr>
                      <m:t>r</m:t>
                    </m:r>
                    <m:r>
                      <a:rPr lang="en-US" i="0" baseline="-25000" dirty="0">
                        <a:latin typeface="Cambria Math" panose="02040503050406030204" pitchFamily="18" charset="0"/>
                      </a:rPr>
                      <m:t>3</m:t>
                    </m:r>
                    <m:r>
                      <m:rPr>
                        <m:sty m:val="p"/>
                      </m:rPr>
                      <a:rPr lang="en-US" i="0" dirty="0">
                        <a:latin typeface="Cambria Math" panose="02040503050406030204" pitchFamily="18" charset="0"/>
                      </a:rPr>
                      <m:t>sinθ</m:t>
                    </m:r>
                    <m:r>
                      <a:rPr lang="en-US" i="0" baseline="-25000" dirty="0">
                        <a:latin typeface="Cambria Math" panose="02040503050406030204" pitchFamily="18" charset="0"/>
                      </a:rPr>
                      <m:t>3  = </m:t>
                    </m:r>
                    <m:r>
                      <m:rPr>
                        <m:sty m:val="p"/>
                      </m:rPr>
                      <a:rPr lang="en-US" i="0" dirty="0">
                        <a:latin typeface="Cambria Math" panose="02040503050406030204" pitchFamily="18" charset="0"/>
                      </a:rPr>
                      <m:t>r</m:t>
                    </m:r>
                    <m:r>
                      <a:rPr lang="en-US" i="0" baseline="-25000" dirty="0">
                        <a:latin typeface="Cambria Math" panose="02040503050406030204" pitchFamily="18" charset="0"/>
                      </a:rPr>
                      <m:t>4</m:t>
                    </m:r>
                    <m:r>
                      <m:rPr>
                        <m:sty m:val="p"/>
                      </m:rPr>
                      <a:rPr lang="en-US" i="0" dirty="0">
                        <a:latin typeface="Cambria Math" panose="02040503050406030204" pitchFamily="18" charset="0"/>
                      </a:rPr>
                      <m:t>sinθ</m:t>
                    </m:r>
                    <m:r>
                      <a:rPr lang="en-US" i="0" baseline="-25000" dirty="0">
                        <a:latin typeface="Cambria Math" panose="02040503050406030204" pitchFamily="18" charset="0"/>
                      </a:rPr>
                      <m:t>4</m:t>
                    </m:r>
                    <m:r>
                      <a:rPr lang="en-US" i="0" dirty="0">
                        <a:latin typeface="Cambria Math" panose="02040503050406030204" pitchFamily="18" charset="0"/>
                      </a:rPr>
                      <m:t> + </m:t>
                    </m:r>
                    <m:r>
                      <m:rPr>
                        <m:sty m:val="p"/>
                      </m:rPr>
                      <a:rPr lang="en-US" i="0" dirty="0">
                        <a:latin typeface="Cambria Math" panose="02040503050406030204" pitchFamily="18" charset="0"/>
                      </a:rPr>
                      <m:t>r</m:t>
                    </m:r>
                    <m:r>
                      <a:rPr lang="en-US" i="0" baseline="-25000" dirty="0">
                        <a:latin typeface="Cambria Math" panose="02040503050406030204" pitchFamily="18" charset="0"/>
                      </a:rPr>
                      <m:t>1</m:t>
                    </m:r>
                    <m:r>
                      <m:rPr>
                        <m:sty m:val="p"/>
                      </m:rPr>
                      <a:rPr lang="en-US" i="0" dirty="0">
                        <a:latin typeface="Cambria Math" panose="02040503050406030204" pitchFamily="18" charset="0"/>
                      </a:rPr>
                      <m:t>sinθ</m:t>
                    </m:r>
                    <m:r>
                      <a:rPr lang="en-US" i="0" baseline="-25000" dirty="0">
                        <a:latin typeface="Cambria Math" panose="02040503050406030204" pitchFamily="18" charset="0"/>
                      </a:rPr>
                      <m:t>1</m:t>
                    </m:r>
                    <m:r>
                      <a:rPr lang="en-US" i="0" dirty="0">
                        <a:latin typeface="Cambria Math" panose="02040503050406030204" pitchFamily="18" charset="0"/>
                      </a:rPr>
                      <m:t> −</m:t>
                    </m:r>
                    <m:r>
                      <m:rPr>
                        <m:sty m:val="p"/>
                      </m:rPr>
                      <a:rPr lang="en-US" i="0" dirty="0">
                        <a:latin typeface="Cambria Math" panose="02040503050406030204" pitchFamily="18" charset="0"/>
                      </a:rPr>
                      <m:t>r</m:t>
                    </m:r>
                    <m:r>
                      <a:rPr lang="en-US" i="0" baseline="-25000" dirty="0">
                        <a:latin typeface="Cambria Math" panose="02040503050406030204" pitchFamily="18" charset="0"/>
                      </a:rPr>
                      <m:t>2</m:t>
                    </m:r>
                    <m:r>
                      <m:rPr>
                        <m:sty m:val="p"/>
                      </m:rPr>
                      <a:rPr lang="en-US" i="0" dirty="0">
                        <a:latin typeface="Cambria Math" panose="02040503050406030204" pitchFamily="18" charset="0"/>
                      </a:rPr>
                      <m:t>sinθ</m:t>
                    </m:r>
                    <m:r>
                      <a:rPr lang="en-US" i="0" baseline="-25000" dirty="0">
                        <a:latin typeface="Cambria Math" panose="02040503050406030204" pitchFamily="18" charset="0"/>
                      </a:rPr>
                      <m:t>2                              </m:t>
                    </m:r>
                  </m:oMath>
                </a14:m>
                <a:r>
                  <a:rPr lang="en-US" dirty="0">
                    <a:latin typeface="Cambria Math" panose="02040503050406030204" pitchFamily="18" charset="0"/>
                    <a:ea typeface="Cambria Math" panose="02040503050406030204" pitchFamily="18" charset="0"/>
                  </a:rPr>
                  <a:t>(2)</a:t>
                </a:r>
                <a:r>
                  <a:rPr lang="en-US" dirty="0"/>
                  <a:t> </a:t>
                </a:r>
                <a:r>
                  <a:rPr lang="en-US" baseline="-25000" dirty="0"/>
                  <a:t>     </a:t>
                </a:r>
                <a:endParaRPr lang="en-US" dirty="0"/>
              </a:p>
            </p:txBody>
          </p:sp>
        </mc:Choice>
        <mc:Fallback xmlns="">
          <p:sp>
            <p:nvSpPr>
              <p:cNvPr id="5" name="TextBox 4">
                <a:extLst>
                  <a:ext uri="{FF2B5EF4-FFF2-40B4-BE49-F238E27FC236}">
                    <a16:creationId xmlns:a16="http://schemas.microsoft.com/office/drawing/2014/main" id="{8CEE65C8-131E-2678-41DB-CB5D75B6CB84}"/>
                  </a:ext>
                </a:extLst>
              </p:cNvPr>
              <p:cNvSpPr txBox="1">
                <a:spLocks noRot="1" noChangeAspect="1" noMove="1" noResize="1" noEditPoints="1" noAdjustHandles="1" noChangeArrowheads="1" noChangeShapeType="1" noTextEdit="1"/>
              </p:cNvSpPr>
              <p:nvPr/>
            </p:nvSpPr>
            <p:spPr>
              <a:xfrm>
                <a:off x="4157079" y="1703294"/>
                <a:ext cx="4545412" cy="523220"/>
              </a:xfrm>
              <a:prstGeom prst="rect">
                <a:avLst/>
              </a:prstGeom>
              <a:blipFill>
                <a:blip r:embed="rId3"/>
                <a:stretch>
                  <a:fillRect b="-19318"/>
                </a:stretch>
              </a:blipFill>
              <a:ln>
                <a:solidFill>
                  <a:srgbClr val="00B050"/>
                </a:solidFill>
              </a:ln>
            </p:spPr>
            <p:txBody>
              <a:bodyPr/>
              <a:lstStyle/>
              <a:p>
                <a:r>
                  <a:rPr lang="en-IN">
                    <a:noFill/>
                  </a:rPr>
                  <a:t> </a:t>
                </a:r>
              </a:p>
            </p:txBody>
          </p:sp>
        </mc:Fallback>
      </mc:AlternateContent>
      <p:cxnSp>
        <p:nvCxnSpPr>
          <p:cNvPr id="6" name="Straight Arrow Connector 5">
            <a:extLst>
              <a:ext uri="{FF2B5EF4-FFF2-40B4-BE49-F238E27FC236}">
                <a16:creationId xmlns:a16="http://schemas.microsoft.com/office/drawing/2014/main" id="{36F38D4A-FD2B-F720-8BF4-1FFF08FD052F}"/>
              </a:ext>
            </a:extLst>
          </p:cNvPr>
          <p:cNvCxnSpPr>
            <a:cxnSpLocks/>
          </p:cNvCxnSpPr>
          <p:nvPr/>
        </p:nvCxnSpPr>
        <p:spPr>
          <a:xfrm>
            <a:off x="7426559" y="1912134"/>
            <a:ext cx="4474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0ABCFF3-F682-A0D1-55F8-22C6294C49C5}"/>
              </a:ext>
            </a:extLst>
          </p:cNvPr>
          <p:cNvCxnSpPr>
            <a:cxnSpLocks/>
          </p:cNvCxnSpPr>
          <p:nvPr/>
        </p:nvCxnSpPr>
        <p:spPr>
          <a:xfrm>
            <a:off x="7402777" y="2162653"/>
            <a:ext cx="4474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11655AF-31E3-7151-BFFC-636154F91A69}"/>
                  </a:ext>
                </a:extLst>
              </p:cNvPr>
              <p:cNvSpPr txBox="1"/>
              <p:nvPr/>
            </p:nvSpPr>
            <p:spPr>
              <a:xfrm>
                <a:off x="747748" y="2440973"/>
                <a:ext cx="3343275" cy="3125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        </m:t>
                      </m:r>
                      <m:r>
                        <a:rPr lang="en-US" b="1" i="0" dirty="0" smtClean="0">
                          <a:latin typeface="Cambria Math" panose="02040503050406030204" pitchFamily="18" charset="0"/>
                        </a:rPr>
                        <m:t>𝐫</m:t>
                      </m:r>
                      <m:r>
                        <a:rPr lang="en-US" b="1" i="0" baseline="-25000" dirty="0">
                          <a:latin typeface="Cambria Math" panose="02040503050406030204" pitchFamily="18" charset="0"/>
                        </a:rPr>
                        <m:t>𝟑</m:t>
                      </m:r>
                      <m:r>
                        <a:rPr lang="en-US" b="1" i="0" baseline="30000" dirty="0">
                          <a:latin typeface="Cambria Math" panose="02040503050406030204" pitchFamily="18" charset="0"/>
                        </a:rPr>
                        <m:t>𝟐</m:t>
                      </m:r>
                      <m:r>
                        <a:rPr lang="en-US" b="1" i="0" baseline="30000" dirty="0">
                          <a:latin typeface="Cambria Math" panose="02040503050406030204" pitchFamily="18" charset="0"/>
                        </a:rPr>
                        <m:t>  =</m:t>
                      </m:r>
                      <m:sSup>
                        <m:sSupPr>
                          <m:ctrlPr>
                            <a:rPr lang="en-IN" b="1" i="1" dirty="0" smtClean="0">
                              <a:latin typeface="Cambria Math" panose="02040503050406030204" pitchFamily="18" charset="0"/>
                            </a:rPr>
                          </m:ctrlPr>
                        </m:sSupPr>
                        <m:e>
                          <m:r>
                            <a:rPr lang="en-IN" b="1" i="0" dirty="0" smtClean="0">
                              <a:latin typeface="Cambria Math" panose="02040503050406030204" pitchFamily="18" charset="0"/>
                            </a:rPr>
                            <m:t>𝐫</m:t>
                          </m:r>
                          <m:r>
                            <a:rPr lang="en-US" b="1" i="0" dirty="0">
                              <a:latin typeface="Cambria Math" panose="02040503050406030204" pitchFamily="18" charset="0"/>
                            </a:rPr>
                            <m:t>𝟏</m:t>
                          </m:r>
                        </m:e>
                        <m:sup>
                          <m:r>
                            <a:rPr lang="en-IN" b="1" i="0" dirty="0" smtClean="0">
                              <a:latin typeface="Cambria Math" panose="02040503050406030204" pitchFamily="18" charset="0"/>
                            </a:rPr>
                            <m:t>𝟐</m:t>
                          </m:r>
                        </m:sup>
                      </m:sSup>
                      <m:r>
                        <a:rPr lang="en-US" b="1" i="0" dirty="0">
                          <a:latin typeface="Cambria Math" panose="02040503050406030204" pitchFamily="18" charset="0"/>
                        </a:rPr>
                        <m:t> + </m:t>
                      </m:r>
                      <m:r>
                        <a:rPr lang="en-US" b="1" i="0" dirty="0">
                          <a:latin typeface="Cambria Math" panose="02040503050406030204" pitchFamily="18" charset="0"/>
                        </a:rPr>
                        <m:t>𝐫</m:t>
                      </m:r>
                      <m:sSup>
                        <m:sSupPr>
                          <m:ctrlPr>
                            <a:rPr lang="en-IN" b="1" i="1" dirty="0" smtClean="0">
                              <a:latin typeface="Cambria Math" panose="02040503050406030204" pitchFamily="18" charset="0"/>
                            </a:rPr>
                          </m:ctrlPr>
                        </m:sSupPr>
                        <m:e>
                          <m:r>
                            <a:rPr lang="en-US" b="1" i="0" dirty="0">
                              <a:latin typeface="Cambria Math" panose="02040503050406030204" pitchFamily="18" charset="0"/>
                            </a:rPr>
                            <m:t>𝟐</m:t>
                          </m:r>
                        </m:e>
                        <m:sup>
                          <m:r>
                            <a:rPr lang="en-IN" b="1" i="0" dirty="0" smtClean="0">
                              <a:latin typeface="Cambria Math" panose="02040503050406030204" pitchFamily="18" charset="0"/>
                            </a:rPr>
                            <m:t>𝟐</m:t>
                          </m:r>
                        </m:sup>
                      </m:sSup>
                      <m:r>
                        <a:rPr lang="en-US" b="1" i="0" dirty="0">
                          <a:latin typeface="Cambria Math" panose="02040503050406030204" pitchFamily="18" charset="0"/>
                        </a:rPr>
                        <m:t> + </m:t>
                      </m:r>
                      <m:r>
                        <a:rPr lang="en-US" b="1" i="0" dirty="0">
                          <a:latin typeface="Cambria Math" panose="02040503050406030204" pitchFamily="18" charset="0"/>
                        </a:rPr>
                        <m:t>𝐫</m:t>
                      </m:r>
                      <m:sSup>
                        <m:sSupPr>
                          <m:ctrlPr>
                            <a:rPr lang="en-IN" b="1" i="1" dirty="0" smtClean="0">
                              <a:latin typeface="Cambria Math" panose="02040503050406030204" pitchFamily="18" charset="0"/>
                            </a:rPr>
                          </m:ctrlPr>
                        </m:sSupPr>
                        <m:e>
                          <m:r>
                            <a:rPr lang="en-US" b="1" i="0" dirty="0">
                              <a:latin typeface="Cambria Math" panose="02040503050406030204" pitchFamily="18" charset="0"/>
                            </a:rPr>
                            <m:t>𝟒</m:t>
                          </m:r>
                        </m:e>
                        <m:sup>
                          <m:r>
                            <a:rPr lang="en-IN" b="1" i="0" dirty="0" smtClean="0">
                              <a:latin typeface="Cambria Math" panose="02040503050406030204" pitchFamily="18" charset="0"/>
                            </a:rPr>
                            <m:t>𝟐</m:t>
                          </m:r>
                        </m:sup>
                      </m:sSup>
                      <m:r>
                        <a:rPr lang="en-US" b="1" i="0" dirty="0">
                          <a:latin typeface="Cambria Math" panose="02040503050406030204" pitchFamily="18" charset="0"/>
                        </a:rPr>
                        <m:t> = </m:t>
                      </m:r>
                    </m:oMath>
                  </m:oMathPara>
                </a14:m>
                <a:endParaRPr lang="en-US" b="1" dirty="0"/>
              </a:p>
            </p:txBody>
          </p:sp>
        </mc:Choice>
        <mc:Fallback xmlns="">
          <p:sp>
            <p:nvSpPr>
              <p:cNvPr id="9" name="TextBox 8">
                <a:extLst>
                  <a:ext uri="{FF2B5EF4-FFF2-40B4-BE49-F238E27FC236}">
                    <a16:creationId xmlns:a16="http://schemas.microsoft.com/office/drawing/2014/main" id="{A11655AF-31E3-7151-BFFC-636154F91A69}"/>
                  </a:ext>
                </a:extLst>
              </p:cNvPr>
              <p:cNvSpPr txBox="1">
                <a:spLocks noRot="1" noChangeAspect="1" noMove="1" noResize="1" noEditPoints="1" noAdjustHandles="1" noChangeArrowheads="1" noChangeShapeType="1" noTextEdit="1"/>
              </p:cNvSpPr>
              <p:nvPr/>
            </p:nvSpPr>
            <p:spPr>
              <a:xfrm>
                <a:off x="747748" y="2440973"/>
                <a:ext cx="3343275" cy="312586"/>
              </a:xfrm>
              <a:prstGeom prst="rect">
                <a:avLst/>
              </a:prstGeom>
              <a:blipFill>
                <a:blip r:embed="rId4"/>
                <a:stretch>
                  <a:fillRect/>
                </a:stretch>
              </a:blipFill>
            </p:spPr>
            <p:txBody>
              <a:bodyPr/>
              <a:lstStyle/>
              <a:p>
                <a:r>
                  <a:rPr lang="en-IN">
                    <a:noFill/>
                  </a:rPr>
                  <a:t> </a:t>
                </a:r>
              </a:p>
            </p:txBody>
          </p:sp>
        </mc:Fallback>
      </mc:AlternateContent>
      <p:sp>
        <p:nvSpPr>
          <p:cNvPr id="10" name="TextBox 9">
            <a:extLst>
              <a:ext uri="{FF2B5EF4-FFF2-40B4-BE49-F238E27FC236}">
                <a16:creationId xmlns:a16="http://schemas.microsoft.com/office/drawing/2014/main" id="{8E3B1DBD-0A32-A225-6ADD-5DFC52ABD004}"/>
              </a:ext>
            </a:extLst>
          </p:cNvPr>
          <p:cNvSpPr txBox="1"/>
          <p:nvPr/>
        </p:nvSpPr>
        <p:spPr>
          <a:xfrm>
            <a:off x="1414429" y="2802560"/>
            <a:ext cx="254469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mbria Math" panose="02040503050406030204" pitchFamily="18" charset="0"/>
                <a:ea typeface="Cambria Math" panose="02040503050406030204" pitchFamily="18" charset="0"/>
              </a:rPr>
              <a:t>2r</a:t>
            </a:r>
            <a:r>
              <a:rPr lang="en-US" baseline="-25000" dirty="0">
                <a:latin typeface="Cambria Math" panose="02040503050406030204" pitchFamily="18" charset="0"/>
                <a:ea typeface="Cambria Math" panose="02040503050406030204" pitchFamily="18" charset="0"/>
              </a:rPr>
              <a:t>1</a:t>
            </a:r>
            <a:r>
              <a:rPr lang="en-US" dirty="0">
                <a:latin typeface="Cambria Math" panose="02040503050406030204" pitchFamily="18" charset="0"/>
                <a:ea typeface="Cambria Math" panose="02040503050406030204" pitchFamily="18" charset="0"/>
              </a:rPr>
              <a:t>r</a:t>
            </a:r>
            <a:r>
              <a:rPr lang="en-US" baseline="-25000" dirty="0">
                <a:latin typeface="Cambria Math" panose="02040503050406030204" pitchFamily="18" charset="0"/>
                <a:ea typeface="Cambria Math" panose="02040503050406030204" pitchFamily="18" charset="0"/>
              </a:rPr>
              <a:t>4</a:t>
            </a:r>
            <a:r>
              <a:rPr lang="en-US" dirty="0">
                <a:latin typeface="Cambria Math" panose="02040503050406030204" pitchFamily="18" charset="0"/>
                <a:ea typeface="Cambria Math" panose="02040503050406030204" pitchFamily="18" charset="0"/>
              </a:rPr>
              <a:t>(cosθ</a:t>
            </a:r>
            <a:r>
              <a:rPr lang="en-US" baseline="-25000" dirty="0">
                <a:latin typeface="Cambria Math" panose="02040503050406030204" pitchFamily="18" charset="0"/>
                <a:ea typeface="Cambria Math" panose="02040503050406030204" pitchFamily="18" charset="0"/>
              </a:rPr>
              <a:t>1</a:t>
            </a:r>
            <a:r>
              <a:rPr lang="en-US" dirty="0">
                <a:latin typeface="Cambria Math" panose="02040503050406030204" pitchFamily="18" charset="0"/>
                <a:ea typeface="Cambria Math" panose="02040503050406030204" pitchFamily="18" charset="0"/>
              </a:rPr>
              <a:t>cosθ</a:t>
            </a:r>
            <a:r>
              <a:rPr lang="en-US" baseline="-25000" dirty="0">
                <a:latin typeface="Cambria Math" panose="02040503050406030204" pitchFamily="18" charset="0"/>
                <a:ea typeface="Cambria Math" panose="02040503050406030204" pitchFamily="18" charset="0"/>
              </a:rPr>
              <a:t>4</a:t>
            </a:r>
            <a:r>
              <a:rPr lang="en-US" dirty="0">
                <a:latin typeface="Cambria Math" panose="02040503050406030204" pitchFamily="18" charset="0"/>
                <a:ea typeface="Cambria Math" panose="02040503050406030204" pitchFamily="18" charset="0"/>
              </a:rPr>
              <a:t> + sinθ</a:t>
            </a:r>
            <a:r>
              <a:rPr lang="en-US" baseline="-25000" dirty="0">
                <a:latin typeface="Cambria Math" panose="02040503050406030204" pitchFamily="18" charset="0"/>
                <a:ea typeface="Cambria Math" panose="02040503050406030204" pitchFamily="18" charset="0"/>
              </a:rPr>
              <a:t>1</a:t>
            </a:r>
            <a:r>
              <a:rPr lang="en-US" dirty="0">
                <a:latin typeface="Cambria Math" panose="02040503050406030204" pitchFamily="18" charset="0"/>
                <a:ea typeface="Cambria Math" panose="02040503050406030204" pitchFamily="18" charset="0"/>
              </a:rPr>
              <a:t>sinθ</a:t>
            </a:r>
            <a:r>
              <a:rPr lang="en-US" baseline="-25000" dirty="0">
                <a:latin typeface="Cambria Math" panose="02040503050406030204" pitchFamily="18" charset="0"/>
                <a:ea typeface="Cambria Math" panose="02040503050406030204" pitchFamily="18" charset="0"/>
              </a:rPr>
              <a:t>4</a:t>
            </a:r>
            <a:r>
              <a:rPr lang="en-US" dirty="0">
                <a:latin typeface="Cambria Math" panose="02040503050406030204" pitchFamily="18" charset="0"/>
                <a:ea typeface="Cambria Math" panose="02040503050406030204" pitchFamily="18" charset="0"/>
              </a:rPr>
              <a:t>)</a:t>
            </a:r>
          </a:p>
        </p:txBody>
      </p:sp>
      <p:sp>
        <p:nvSpPr>
          <p:cNvPr id="11" name="TextBox 10">
            <a:extLst>
              <a:ext uri="{FF2B5EF4-FFF2-40B4-BE49-F238E27FC236}">
                <a16:creationId xmlns:a16="http://schemas.microsoft.com/office/drawing/2014/main" id="{CC8C744D-43BA-5282-170C-66DACFCD0DE7}"/>
              </a:ext>
            </a:extLst>
          </p:cNvPr>
          <p:cNvSpPr txBox="1"/>
          <p:nvPr/>
        </p:nvSpPr>
        <p:spPr>
          <a:xfrm>
            <a:off x="3758542" y="2808534"/>
            <a:ext cx="269565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mbria Math" panose="02040503050406030204" pitchFamily="18" charset="0"/>
                <a:ea typeface="Cambria Math" panose="02040503050406030204" pitchFamily="18" charset="0"/>
              </a:rPr>
              <a:t>-2r</a:t>
            </a:r>
            <a:r>
              <a:rPr lang="en-US" baseline="-25000" dirty="0">
                <a:latin typeface="Cambria Math" panose="02040503050406030204" pitchFamily="18" charset="0"/>
                <a:ea typeface="Cambria Math" panose="02040503050406030204" pitchFamily="18" charset="0"/>
              </a:rPr>
              <a:t>1</a:t>
            </a:r>
            <a:r>
              <a:rPr lang="en-US" dirty="0">
                <a:latin typeface="Cambria Math" panose="02040503050406030204" pitchFamily="18" charset="0"/>
                <a:ea typeface="Cambria Math" panose="02040503050406030204" pitchFamily="18" charset="0"/>
              </a:rPr>
              <a:t>r</a:t>
            </a:r>
            <a:r>
              <a:rPr lang="en-US" baseline="-25000" dirty="0">
                <a:latin typeface="Cambria Math" panose="02040503050406030204" pitchFamily="18" charset="0"/>
                <a:ea typeface="Cambria Math" panose="02040503050406030204" pitchFamily="18" charset="0"/>
              </a:rPr>
              <a:t>2</a:t>
            </a:r>
            <a:r>
              <a:rPr lang="en-US" dirty="0">
                <a:latin typeface="Cambria Math" panose="02040503050406030204" pitchFamily="18" charset="0"/>
                <a:ea typeface="Cambria Math" panose="02040503050406030204" pitchFamily="18" charset="0"/>
              </a:rPr>
              <a:t>(cosθ</a:t>
            </a:r>
            <a:r>
              <a:rPr lang="en-US" baseline="-25000" dirty="0">
                <a:latin typeface="Cambria Math" panose="02040503050406030204" pitchFamily="18" charset="0"/>
                <a:ea typeface="Cambria Math" panose="02040503050406030204" pitchFamily="18" charset="0"/>
              </a:rPr>
              <a:t>1</a:t>
            </a:r>
            <a:r>
              <a:rPr lang="en-US" dirty="0">
                <a:latin typeface="Cambria Math" panose="02040503050406030204" pitchFamily="18" charset="0"/>
                <a:ea typeface="Cambria Math" panose="02040503050406030204" pitchFamily="18" charset="0"/>
              </a:rPr>
              <a:t>cosθ</a:t>
            </a:r>
            <a:r>
              <a:rPr lang="en-US" baseline="-25000" dirty="0">
                <a:latin typeface="Cambria Math" panose="02040503050406030204" pitchFamily="18" charset="0"/>
                <a:ea typeface="Cambria Math" panose="02040503050406030204" pitchFamily="18" charset="0"/>
              </a:rPr>
              <a:t>2</a:t>
            </a:r>
            <a:r>
              <a:rPr lang="en-US" dirty="0">
                <a:latin typeface="Cambria Math" panose="02040503050406030204" pitchFamily="18" charset="0"/>
                <a:ea typeface="Cambria Math" panose="02040503050406030204" pitchFamily="18" charset="0"/>
              </a:rPr>
              <a:t> + sinθ</a:t>
            </a:r>
            <a:r>
              <a:rPr lang="en-US" baseline="-25000" dirty="0">
                <a:latin typeface="Cambria Math" panose="02040503050406030204" pitchFamily="18" charset="0"/>
                <a:ea typeface="Cambria Math" panose="02040503050406030204" pitchFamily="18" charset="0"/>
              </a:rPr>
              <a:t>1</a:t>
            </a:r>
            <a:r>
              <a:rPr lang="en-US" dirty="0">
                <a:latin typeface="Cambria Math" panose="02040503050406030204" pitchFamily="18" charset="0"/>
                <a:ea typeface="Cambria Math" panose="02040503050406030204" pitchFamily="18" charset="0"/>
              </a:rPr>
              <a:t>sinθ</a:t>
            </a:r>
            <a:r>
              <a:rPr lang="en-US" baseline="-25000" dirty="0">
                <a:latin typeface="Cambria Math" panose="02040503050406030204" pitchFamily="18" charset="0"/>
                <a:ea typeface="Cambria Math" panose="02040503050406030204" pitchFamily="18" charset="0"/>
              </a:rPr>
              <a:t>2</a:t>
            </a:r>
            <a:r>
              <a:rPr lang="en-US" dirty="0">
                <a:latin typeface="Cambria Math" panose="02040503050406030204" pitchFamily="18" charset="0"/>
                <a:ea typeface="Cambria Math" panose="02040503050406030204" pitchFamily="18" charset="0"/>
              </a:rPr>
              <a:t>)</a:t>
            </a:r>
          </a:p>
        </p:txBody>
      </p:sp>
      <p:sp>
        <p:nvSpPr>
          <p:cNvPr id="12" name="TextBox 11">
            <a:extLst>
              <a:ext uri="{FF2B5EF4-FFF2-40B4-BE49-F238E27FC236}">
                <a16:creationId xmlns:a16="http://schemas.microsoft.com/office/drawing/2014/main" id="{E05D7362-3ED0-3253-22D6-5CD5879803E8}"/>
              </a:ext>
            </a:extLst>
          </p:cNvPr>
          <p:cNvSpPr txBox="1"/>
          <p:nvPr/>
        </p:nvSpPr>
        <p:spPr>
          <a:xfrm>
            <a:off x="6178135" y="2814508"/>
            <a:ext cx="284661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mbria Math" panose="02040503050406030204" pitchFamily="18" charset="0"/>
                <a:ea typeface="Cambria Math" panose="02040503050406030204" pitchFamily="18" charset="0"/>
              </a:rPr>
              <a:t>+2r</a:t>
            </a:r>
            <a:r>
              <a:rPr lang="en-US" baseline="-25000" dirty="0">
                <a:latin typeface="Cambria Math" panose="02040503050406030204" pitchFamily="18" charset="0"/>
                <a:ea typeface="Cambria Math" panose="02040503050406030204" pitchFamily="18" charset="0"/>
              </a:rPr>
              <a:t>2</a:t>
            </a:r>
            <a:r>
              <a:rPr lang="en-US" dirty="0">
                <a:latin typeface="Cambria Math" panose="02040503050406030204" pitchFamily="18" charset="0"/>
                <a:ea typeface="Cambria Math" panose="02040503050406030204" pitchFamily="18" charset="0"/>
              </a:rPr>
              <a:t>r</a:t>
            </a:r>
            <a:r>
              <a:rPr lang="en-US" baseline="-25000" dirty="0">
                <a:latin typeface="Cambria Math" panose="02040503050406030204" pitchFamily="18" charset="0"/>
                <a:ea typeface="Cambria Math" panose="02040503050406030204" pitchFamily="18" charset="0"/>
              </a:rPr>
              <a:t>4</a:t>
            </a:r>
            <a:r>
              <a:rPr lang="en-US" dirty="0">
                <a:latin typeface="Cambria Math" panose="02040503050406030204" pitchFamily="18" charset="0"/>
                <a:ea typeface="Cambria Math" panose="02040503050406030204" pitchFamily="18" charset="0"/>
              </a:rPr>
              <a:t>(cosθ</a:t>
            </a:r>
            <a:r>
              <a:rPr lang="en-US" baseline="-25000" dirty="0">
                <a:latin typeface="Cambria Math" panose="02040503050406030204" pitchFamily="18" charset="0"/>
                <a:ea typeface="Cambria Math" panose="02040503050406030204" pitchFamily="18" charset="0"/>
              </a:rPr>
              <a:t>2</a:t>
            </a:r>
            <a:r>
              <a:rPr lang="en-US" dirty="0">
                <a:latin typeface="Cambria Math" panose="02040503050406030204" pitchFamily="18" charset="0"/>
                <a:ea typeface="Cambria Math" panose="02040503050406030204" pitchFamily="18" charset="0"/>
              </a:rPr>
              <a:t>cosθ</a:t>
            </a:r>
            <a:r>
              <a:rPr lang="en-US" baseline="-25000" dirty="0">
                <a:latin typeface="Cambria Math" panose="02040503050406030204" pitchFamily="18" charset="0"/>
                <a:ea typeface="Cambria Math" panose="02040503050406030204" pitchFamily="18" charset="0"/>
              </a:rPr>
              <a:t>4</a:t>
            </a:r>
            <a:r>
              <a:rPr lang="en-US" dirty="0">
                <a:latin typeface="Cambria Math" panose="02040503050406030204" pitchFamily="18" charset="0"/>
                <a:ea typeface="Cambria Math" panose="02040503050406030204" pitchFamily="18" charset="0"/>
              </a:rPr>
              <a:t> + sinθ</a:t>
            </a:r>
            <a:r>
              <a:rPr lang="en-US" baseline="-25000" dirty="0">
                <a:latin typeface="Cambria Math" panose="02040503050406030204" pitchFamily="18" charset="0"/>
                <a:ea typeface="Cambria Math" panose="02040503050406030204" pitchFamily="18" charset="0"/>
              </a:rPr>
              <a:t>2</a:t>
            </a:r>
            <a:r>
              <a:rPr lang="en-US" dirty="0">
                <a:latin typeface="Cambria Math" panose="02040503050406030204" pitchFamily="18" charset="0"/>
                <a:ea typeface="Cambria Math" panose="02040503050406030204" pitchFamily="18" charset="0"/>
              </a:rPr>
              <a:t>sinθ</a:t>
            </a:r>
            <a:r>
              <a:rPr lang="en-US" baseline="-25000" dirty="0">
                <a:latin typeface="Cambria Math" panose="02040503050406030204" pitchFamily="18" charset="0"/>
                <a:ea typeface="Cambria Math" panose="02040503050406030204" pitchFamily="18" charset="0"/>
              </a:rPr>
              <a:t>4</a:t>
            </a:r>
            <a:r>
              <a:rPr lang="en-US" dirty="0">
                <a:latin typeface="Cambria Math" panose="02040503050406030204" pitchFamily="18" charset="0"/>
                <a:ea typeface="Cambria Math" panose="02040503050406030204" pitchFamily="18" charset="0"/>
              </a:rPr>
              <a:t>)</a:t>
            </a:r>
          </a:p>
        </p:txBody>
      </p:sp>
      <p:sp>
        <p:nvSpPr>
          <p:cNvPr id="13" name="TextBox 12">
            <a:extLst>
              <a:ext uri="{FF2B5EF4-FFF2-40B4-BE49-F238E27FC236}">
                <a16:creationId xmlns:a16="http://schemas.microsoft.com/office/drawing/2014/main" id="{A37A8E3D-35BA-76AB-A23C-0F39BC4D6DBD}"/>
              </a:ext>
            </a:extLst>
          </p:cNvPr>
          <p:cNvSpPr txBox="1"/>
          <p:nvPr/>
        </p:nvSpPr>
        <p:spPr>
          <a:xfrm>
            <a:off x="192452" y="3353579"/>
            <a:ext cx="440378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mbria Math" panose="02040503050406030204" pitchFamily="18" charset="0"/>
                <a:ea typeface="Cambria Math" panose="02040503050406030204" pitchFamily="18" charset="0"/>
              </a:rPr>
              <a:t>Combining the coefficient of cosθ</a:t>
            </a:r>
            <a:r>
              <a:rPr lang="en-US" baseline="-25000" dirty="0">
                <a:latin typeface="Cambria Math" panose="02040503050406030204" pitchFamily="18" charset="0"/>
                <a:ea typeface="Cambria Math" panose="02040503050406030204" pitchFamily="18" charset="0"/>
              </a:rPr>
              <a:t>4</a:t>
            </a:r>
            <a:r>
              <a:rPr lang="en-US" dirty="0">
                <a:latin typeface="Cambria Math" panose="02040503050406030204" pitchFamily="18" charset="0"/>
                <a:ea typeface="Cambria Math" panose="02040503050406030204" pitchFamily="18" charset="0"/>
              </a:rPr>
              <a:t> and sin θ</a:t>
            </a:r>
            <a:r>
              <a:rPr lang="en-US" baseline="-25000" dirty="0">
                <a:latin typeface="Cambria Math" panose="02040503050406030204" pitchFamily="18" charset="0"/>
                <a:ea typeface="Cambria Math" panose="02040503050406030204" pitchFamily="18" charset="0"/>
              </a:rPr>
              <a:t>4</a:t>
            </a:r>
            <a:r>
              <a:rPr lang="en-US" dirty="0">
                <a:latin typeface="Cambria Math" panose="02040503050406030204" pitchFamily="18" charset="0"/>
                <a:ea typeface="Cambria Math" panose="02040503050406030204" pitchFamily="18" charset="0"/>
              </a:rPr>
              <a:t> yields  </a:t>
            </a:r>
          </a:p>
        </p:txBody>
      </p:sp>
      <p:sp>
        <p:nvSpPr>
          <p:cNvPr id="14" name="TextBox 13">
            <a:extLst>
              <a:ext uri="{FF2B5EF4-FFF2-40B4-BE49-F238E27FC236}">
                <a16:creationId xmlns:a16="http://schemas.microsoft.com/office/drawing/2014/main" id="{6749499F-7F6B-6FB8-4254-C29ECF4193E7}"/>
              </a:ext>
            </a:extLst>
          </p:cNvPr>
          <p:cNvSpPr txBox="1"/>
          <p:nvPr/>
        </p:nvSpPr>
        <p:spPr>
          <a:xfrm>
            <a:off x="4678510" y="3370197"/>
            <a:ext cx="2085361" cy="307777"/>
          </a:xfrm>
          <a:prstGeom prst="rect">
            <a:avLst/>
          </a:prstGeom>
          <a:solidFill>
            <a:schemeClr val="tx2">
              <a:lumMod val="75000"/>
            </a:schemeClr>
          </a:solidFill>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mbria Math" panose="02040503050406030204" pitchFamily="18" charset="0"/>
                <a:ea typeface="Cambria Math" panose="02040503050406030204" pitchFamily="18" charset="0"/>
              </a:rPr>
              <a:t>Acosθ</a:t>
            </a:r>
            <a:r>
              <a:rPr lang="en-US" baseline="-25000" dirty="0">
                <a:latin typeface="Cambria Math" panose="02040503050406030204" pitchFamily="18" charset="0"/>
                <a:ea typeface="Cambria Math" panose="02040503050406030204" pitchFamily="18" charset="0"/>
              </a:rPr>
              <a:t>4</a:t>
            </a:r>
            <a:r>
              <a:rPr lang="en-US" dirty="0">
                <a:latin typeface="Cambria Math" panose="02040503050406030204" pitchFamily="18" charset="0"/>
                <a:ea typeface="Cambria Math" panose="02040503050406030204" pitchFamily="18" charset="0"/>
              </a:rPr>
              <a:t> + Bsinθ</a:t>
            </a:r>
            <a:r>
              <a:rPr lang="en-US" baseline="-25000" dirty="0">
                <a:latin typeface="Cambria Math" panose="02040503050406030204" pitchFamily="18" charset="0"/>
                <a:ea typeface="Cambria Math" panose="02040503050406030204" pitchFamily="18" charset="0"/>
              </a:rPr>
              <a:t>4 </a:t>
            </a:r>
            <a:r>
              <a:rPr lang="en-US" dirty="0">
                <a:latin typeface="Cambria Math" panose="02040503050406030204" pitchFamily="18" charset="0"/>
                <a:ea typeface="Cambria Math" panose="02040503050406030204" pitchFamily="18" charset="0"/>
              </a:rPr>
              <a:t>+ C = 0</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8243CF1-2F5F-6930-7330-D0AC94B8A32F}"/>
                  </a:ext>
                </a:extLst>
              </p:cNvPr>
              <p:cNvSpPr txBox="1"/>
              <p:nvPr/>
            </p:nvSpPr>
            <p:spPr>
              <a:xfrm>
                <a:off x="448699" y="3907198"/>
                <a:ext cx="1774344"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 </m:t>
                      </m:r>
                    </m:oMath>
                  </m:oMathPara>
                </a14:m>
                <a:endParaRPr lang="en-IN" i="1" dirty="0">
                  <a:latin typeface="Cambria Math" panose="02040503050406030204" pitchFamily="18" charset="0"/>
                </a:endParaRPr>
              </a:p>
              <a:p>
                <a:endParaRPr lang="en-IN"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 </m:t>
                      </m:r>
                    </m:oMath>
                  </m:oMathPara>
                </a14:m>
                <a:endParaRPr lang="en-US" dirty="0"/>
              </a:p>
            </p:txBody>
          </p:sp>
        </mc:Choice>
        <mc:Fallback xmlns="">
          <p:sp>
            <p:nvSpPr>
              <p:cNvPr id="15" name="TextBox 14">
                <a:extLst>
                  <a:ext uri="{FF2B5EF4-FFF2-40B4-BE49-F238E27FC236}">
                    <a16:creationId xmlns:a16="http://schemas.microsoft.com/office/drawing/2014/main" id="{A8243CF1-2F5F-6930-7330-D0AC94B8A32F}"/>
                  </a:ext>
                </a:extLst>
              </p:cNvPr>
              <p:cNvSpPr txBox="1">
                <a:spLocks noRot="1" noChangeAspect="1" noMove="1" noResize="1" noEditPoints="1" noAdjustHandles="1" noChangeArrowheads="1" noChangeShapeType="1" noTextEdit="1"/>
              </p:cNvSpPr>
              <p:nvPr/>
            </p:nvSpPr>
            <p:spPr>
              <a:xfrm>
                <a:off x="448699" y="3907198"/>
                <a:ext cx="1774344" cy="954107"/>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600E438-9674-44D4-9EAC-2EC77B9ED83E}"/>
                  </a:ext>
                </a:extLst>
              </p:cNvPr>
              <p:cNvSpPr txBox="1"/>
              <p:nvPr/>
            </p:nvSpPr>
            <p:spPr>
              <a:xfrm>
                <a:off x="1448617" y="4395735"/>
                <a:ext cx="10997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𝑟</m:t>
                      </m:r>
                      <m:r>
                        <a:rPr lang="en-US" i="1" baseline="-25000" dirty="0">
                          <a:latin typeface="Cambria Math" panose="02040503050406030204" pitchFamily="18" charset="0"/>
                        </a:rPr>
                        <m:t>1</m:t>
                      </m:r>
                      <m:r>
                        <a:rPr lang="en-US" i="1" dirty="0">
                          <a:latin typeface="Cambria Math" panose="02040503050406030204" pitchFamily="18" charset="0"/>
                        </a:rPr>
                        <m:t>𝑟</m:t>
                      </m:r>
                      <m:r>
                        <a:rPr lang="en-US" i="1" baseline="-25000" dirty="0">
                          <a:latin typeface="Cambria Math" panose="02040503050406030204" pitchFamily="18" charset="0"/>
                        </a:rPr>
                        <m:t>4</m:t>
                      </m:r>
                      <m:r>
                        <m:rPr>
                          <m:sty m:val="p"/>
                        </m:rPr>
                        <a:rPr lang="en-US" i="1" dirty="0">
                          <a:latin typeface="Cambria Math" panose="02040503050406030204" pitchFamily="18" charset="0"/>
                        </a:rPr>
                        <m:t>cos</m:t>
                      </m:r>
                      <m:r>
                        <a:rPr lang="en-US" i="1" dirty="0">
                          <a:latin typeface="Cambria Math" panose="02040503050406030204" pitchFamily="18" charset="0"/>
                        </a:rPr>
                        <m:t>𝜃</m:t>
                      </m:r>
                      <m:r>
                        <a:rPr lang="en-US" i="1" baseline="-25000" dirty="0">
                          <a:latin typeface="Cambria Math" panose="02040503050406030204" pitchFamily="18" charset="0"/>
                        </a:rPr>
                        <m:t>1</m:t>
                      </m:r>
                    </m:oMath>
                  </m:oMathPara>
                </a14:m>
                <a:endParaRPr lang="en-US" dirty="0"/>
              </a:p>
            </p:txBody>
          </p:sp>
        </mc:Choice>
        <mc:Fallback xmlns="">
          <p:sp>
            <p:nvSpPr>
              <p:cNvPr id="16" name="TextBox 15">
                <a:extLst>
                  <a:ext uri="{FF2B5EF4-FFF2-40B4-BE49-F238E27FC236}">
                    <a16:creationId xmlns:a16="http://schemas.microsoft.com/office/drawing/2014/main" id="{E600E438-9674-44D4-9EAC-2EC77B9ED83E}"/>
                  </a:ext>
                </a:extLst>
              </p:cNvPr>
              <p:cNvSpPr txBox="1">
                <a:spLocks noRot="1" noChangeAspect="1" noMove="1" noResize="1" noEditPoints="1" noAdjustHandles="1" noChangeArrowheads="1" noChangeShapeType="1" noTextEdit="1"/>
              </p:cNvSpPr>
              <p:nvPr/>
            </p:nvSpPr>
            <p:spPr>
              <a:xfrm>
                <a:off x="1448617" y="4395735"/>
                <a:ext cx="1099767"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F132623-34E3-4B29-ED06-B26F3FD6E108}"/>
                  </a:ext>
                </a:extLst>
              </p:cNvPr>
              <p:cNvSpPr txBox="1"/>
              <p:nvPr/>
            </p:nvSpPr>
            <p:spPr>
              <a:xfrm>
                <a:off x="2285411" y="4099619"/>
                <a:ext cx="118603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− 2</m:t>
                      </m:r>
                      <m:r>
                        <a:rPr lang="en-US" i="1" dirty="0" smtClean="0">
                          <a:latin typeface="Cambria Math" panose="02040503050406030204" pitchFamily="18" charset="0"/>
                        </a:rPr>
                        <m:t>𝑟</m:t>
                      </m:r>
                      <m:r>
                        <a:rPr lang="en-US" i="1" baseline="-25000" dirty="0">
                          <a:latin typeface="Cambria Math" panose="02040503050406030204" pitchFamily="18" charset="0"/>
                        </a:rPr>
                        <m:t>2</m:t>
                      </m:r>
                      <m:r>
                        <a:rPr lang="en-US" i="1" dirty="0">
                          <a:latin typeface="Cambria Math" panose="02040503050406030204" pitchFamily="18" charset="0"/>
                        </a:rPr>
                        <m:t>𝑟</m:t>
                      </m:r>
                      <m:r>
                        <a:rPr lang="en-US" i="1" baseline="-25000" dirty="0">
                          <a:latin typeface="Cambria Math" panose="02040503050406030204" pitchFamily="18" charset="0"/>
                        </a:rPr>
                        <m:t>4</m:t>
                      </m:r>
                      <m:r>
                        <m:rPr>
                          <m:sty m:val="p"/>
                        </m:rPr>
                        <a:rPr lang="en-US" i="1" dirty="0">
                          <a:latin typeface="Cambria Math" panose="02040503050406030204" pitchFamily="18" charset="0"/>
                        </a:rPr>
                        <m:t>cos</m:t>
                      </m:r>
                      <m:r>
                        <a:rPr lang="en-US" i="1" dirty="0">
                          <a:latin typeface="Cambria Math" panose="02040503050406030204" pitchFamily="18" charset="0"/>
                        </a:rPr>
                        <m:t>𝜃</m:t>
                      </m:r>
                      <m:r>
                        <a:rPr lang="en-US" i="1" baseline="-25000" dirty="0">
                          <a:latin typeface="Cambria Math" panose="02040503050406030204" pitchFamily="18" charset="0"/>
                        </a:rPr>
                        <m:t>2</m:t>
                      </m:r>
                    </m:oMath>
                  </m:oMathPara>
                </a14:m>
                <a:endParaRPr lang="en-US" dirty="0"/>
              </a:p>
            </p:txBody>
          </p:sp>
        </mc:Choice>
        <mc:Fallback xmlns="">
          <p:sp>
            <p:nvSpPr>
              <p:cNvPr id="17" name="TextBox 16">
                <a:extLst>
                  <a:ext uri="{FF2B5EF4-FFF2-40B4-BE49-F238E27FC236}">
                    <a16:creationId xmlns:a16="http://schemas.microsoft.com/office/drawing/2014/main" id="{7F132623-34E3-4B29-ED06-B26F3FD6E108}"/>
                  </a:ext>
                </a:extLst>
              </p:cNvPr>
              <p:cNvSpPr txBox="1">
                <a:spLocks noRot="1" noChangeAspect="1" noMove="1" noResize="1" noEditPoints="1" noAdjustHandles="1" noChangeArrowheads="1" noChangeShapeType="1" noTextEdit="1"/>
              </p:cNvSpPr>
              <p:nvPr/>
            </p:nvSpPr>
            <p:spPr>
              <a:xfrm>
                <a:off x="2285411" y="4099619"/>
                <a:ext cx="1186031"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C4E1636-9B30-884F-250A-0413EEC192CA}"/>
                  </a:ext>
                </a:extLst>
              </p:cNvPr>
              <p:cNvSpPr txBox="1"/>
              <p:nvPr/>
            </p:nvSpPr>
            <p:spPr>
              <a:xfrm>
                <a:off x="1411481" y="4096353"/>
                <a:ext cx="10997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𝑟</m:t>
                      </m:r>
                      <m:r>
                        <a:rPr lang="en-US" i="1" baseline="-25000" dirty="0">
                          <a:latin typeface="Cambria Math" panose="02040503050406030204" pitchFamily="18" charset="0"/>
                        </a:rPr>
                        <m:t>1</m:t>
                      </m:r>
                      <m:r>
                        <a:rPr lang="en-US" i="1" dirty="0">
                          <a:latin typeface="Cambria Math" panose="02040503050406030204" pitchFamily="18" charset="0"/>
                        </a:rPr>
                        <m:t>𝑟</m:t>
                      </m:r>
                      <m:r>
                        <a:rPr lang="en-US" i="1" baseline="-25000" dirty="0">
                          <a:latin typeface="Cambria Math" panose="02040503050406030204" pitchFamily="18" charset="0"/>
                        </a:rPr>
                        <m:t>4</m:t>
                      </m:r>
                      <m:r>
                        <m:rPr>
                          <m:sty m:val="p"/>
                        </m:rPr>
                        <a:rPr lang="en-US" i="1" dirty="0">
                          <a:latin typeface="Cambria Math" panose="02040503050406030204" pitchFamily="18" charset="0"/>
                        </a:rPr>
                        <m:t>sin</m:t>
                      </m:r>
                      <m:r>
                        <a:rPr lang="en-US" i="1" dirty="0">
                          <a:latin typeface="Cambria Math" panose="02040503050406030204" pitchFamily="18" charset="0"/>
                        </a:rPr>
                        <m:t>𝜃</m:t>
                      </m:r>
                      <m:r>
                        <a:rPr lang="en-US" i="1" baseline="-25000" dirty="0">
                          <a:latin typeface="Cambria Math" panose="02040503050406030204" pitchFamily="18" charset="0"/>
                        </a:rPr>
                        <m:t>1</m:t>
                      </m:r>
                    </m:oMath>
                  </m:oMathPara>
                </a14:m>
                <a:endParaRPr lang="en-US" dirty="0"/>
              </a:p>
            </p:txBody>
          </p:sp>
        </mc:Choice>
        <mc:Fallback xmlns="">
          <p:sp>
            <p:nvSpPr>
              <p:cNvPr id="18" name="TextBox 17">
                <a:extLst>
                  <a:ext uri="{FF2B5EF4-FFF2-40B4-BE49-F238E27FC236}">
                    <a16:creationId xmlns:a16="http://schemas.microsoft.com/office/drawing/2014/main" id="{DC4E1636-9B30-884F-250A-0413EEC192CA}"/>
                  </a:ext>
                </a:extLst>
              </p:cNvPr>
              <p:cNvSpPr txBox="1">
                <a:spLocks noRot="1" noChangeAspect="1" noMove="1" noResize="1" noEditPoints="1" noAdjustHandles="1" noChangeArrowheads="1" noChangeShapeType="1" noTextEdit="1"/>
              </p:cNvSpPr>
              <p:nvPr/>
            </p:nvSpPr>
            <p:spPr>
              <a:xfrm>
                <a:off x="1411481" y="4096353"/>
                <a:ext cx="1099767"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721BEEA-14D0-072A-425A-440D1645EB74}"/>
                  </a:ext>
                </a:extLst>
              </p:cNvPr>
              <p:cNvSpPr txBox="1"/>
              <p:nvPr/>
            </p:nvSpPr>
            <p:spPr>
              <a:xfrm>
                <a:off x="1957105" y="4410541"/>
                <a:ext cx="194155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− 2</m:t>
                      </m:r>
                      <m:r>
                        <a:rPr lang="en-US" i="1" dirty="0" smtClean="0">
                          <a:latin typeface="Cambria Math" panose="02040503050406030204" pitchFamily="18" charset="0"/>
                        </a:rPr>
                        <m:t>𝑟</m:t>
                      </m:r>
                      <m:r>
                        <a:rPr lang="en-US" i="1" baseline="-25000" dirty="0">
                          <a:latin typeface="Cambria Math" panose="02040503050406030204" pitchFamily="18" charset="0"/>
                        </a:rPr>
                        <m:t>2</m:t>
                      </m:r>
                      <m:r>
                        <a:rPr lang="en-US" i="1" dirty="0">
                          <a:latin typeface="Cambria Math" panose="02040503050406030204" pitchFamily="18" charset="0"/>
                        </a:rPr>
                        <m:t>𝑟</m:t>
                      </m:r>
                      <m:r>
                        <a:rPr lang="en-US" i="1" baseline="-25000" dirty="0">
                          <a:latin typeface="Cambria Math" panose="02040503050406030204" pitchFamily="18" charset="0"/>
                        </a:rPr>
                        <m:t>4</m:t>
                      </m:r>
                      <m:r>
                        <m:rPr>
                          <m:sty m:val="p"/>
                        </m:rPr>
                        <a:rPr lang="en-US" i="1" dirty="0">
                          <a:latin typeface="Cambria Math" panose="02040503050406030204" pitchFamily="18" charset="0"/>
                        </a:rPr>
                        <m:t>sin</m:t>
                      </m:r>
                      <m:r>
                        <a:rPr lang="en-US" i="1" dirty="0">
                          <a:latin typeface="Cambria Math" panose="02040503050406030204" pitchFamily="18" charset="0"/>
                        </a:rPr>
                        <m:t>𝜃</m:t>
                      </m:r>
                      <m:r>
                        <a:rPr lang="en-US" i="1" baseline="-25000" dirty="0">
                          <a:latin typeface="Cambria Math" panose="02040503050406030204" pitchFamily="18" charset="0"/>
                        </a:rPr>
                        <m:t>2</m:t>
                      </m:r>
                    </m:oMath>
                  </m:oMathPara>
                </a14:m>
                <a:endParaRPr lang="en-US" dirty="0"/>
              </a:p>
            </p:txBody>
          </p:sp>
        </mc:Choice>
        <mc:Fallback xmlns="">
          <p:sp>
            <p:nvSpPr>
              <p:cNvPr id="19" name="TextBox 18">
                <a:extLst>
                  <a:ext uri="{FF2B5EF4-FFF2-40B4-BE49-F238E27FC236}">
                    <a16:creationId xmlns:a16="http://schemas.microsoft.com/office/drawing/2014/main" id="{B721BEEA-14D0-072A-425A-440D1645EB74}"/>
                  </a:ext>
                </a:extLst>
              </p:cNvPr>
              <p:cNvSpPr txBox="1">
                <a:spLocks noRot="1" noChangeAspect="1" noMove="1" noResize="1" noEditPoints="1" noAdjustHandles="1" noChangeArrowheads="1" noChangeShapeType="1" noTextEdit="1"/>
              </p:cNvSpPr>
              <p:nvPr/>
            </p:nvSpPr>
            <p:spPr>
              <a:xfrm>
                <a:off x="1957105" y="4410541"/>
                <a:ext cx="1941553"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156D53E-E985-339E-9E80-7165D397000F}"/>
                  </a:ext>
                </a:extLst>
              </p:cNvPr>
              <p:cNvSpPr txBox="1"/>
              <p:nvPr/>
            </p:nvSpPr>
            <p:spPr>
              <a:xfrm>
                <a:off x="1192228" y="4514066"/>
                <a:ext cx="2202338" cy="5495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a:p>
                <a14:m>
                  <m:oMath xmlns:m="http://schemas.openxmlformats.org/officeDocument/2006/math">
                    <m:r>
                      <a:rPr lang="en-US" i="1" dirty="0" smtClean="0">
                        <a:latin typeface="Cambria Math" panose="02040503050406030204" pitchFamily="18" charset="0"/>
                      </a:rPr>
                      <m:t>        </m:t>
                    </m:r>
                  </m:oMath>
                </a14:m>
                <a:r>
                  <a:rPr lang="en-US" dirty="0">
                    <a:latin typeface="Cambria Math" panose="02040503050406030204" pitchFamily="18" charset="0"/>
                    <a:ea typeface="Cambria Math" panose="02040503050406030204" pitchFamily="18" charset="0"/>
                  </a:rPr>
                  <a:t>- r</a:t>
                </a:r>
                <a:r>
                  <a:rPr lang="en-US" baseline="-25000" dirty="0">
                    <a:latin typeface="Cambria Math" panose="02040503050406030204" pitchFamily="18" charset="0"/>
                    <a:ea typeface="Cambria Math" panose="02040503050406030204" pitchFamily="18" charset="0"/>
                  </a:rPr>
                  <a:t>3</a:t>
                </a:r>
                <a:r>
                  <a:rPr lang="en-US" baseline="30000" dirty="0">
                    <a:latin typeface="Cambria Math" panose="02040503050406030204" pitchFamily="18" charset="0"/>
                    <a:ea typeface="Cambria Math" panose="02040503050406030204" pitchFamily="18" charset="0"/>
                  </a:rPr>
                  <a:t>2 </a:t>
                </a:r>
                <a:r>
                  <a:rPr lang="en-US" dirty="0">
                    <a:latin typeface="Cambria Math" panose="02040503050406030204" pitchFamily="18" charset="0"/>
                    <a:ea typeface="Cambria Math" panose="02040503050406030204" pitchFamily="18" charset="0"/>
                  </a:rPr>
                  <a:t>+r</a:t>
                </a:r>
                <a:r>
                  <a:rPr lang="en-US" baseline="-25000" dirty="0">
                    <a:latin typeface="Cambria Math" panose="02040503050406030204" pitchFamily="18" charset="0"/>
                    <a:ea typeface="Cambria Math" panose="02040503050406030204" pitchFamily="18" charset="0"/>
                  </a:rPr>
                  <a:t>1</a:t>
                </a:r>
                <a:r>
                  <a:rPr lang="en-US" baseline="30000" dirty="0">
                    <a:latin typeface="Cambria Math" panose="02040503050406030204" pitchFamily="18" charset="0"/>
                    <a:ea typeface="Cambria Math" panose="02040503050406030204" pitchFamily="18" charset="0"/>
                  </a:rPr>
                  <a:t>2</a:t>
                </a:r>
                <a:r>
                  <a:rPr lang="en-US" dirty="0">
                    <a:latin typeface="Cambria Math" panose="02040503050406030204" pitchFamily="18" charset="0"/>
                    <a:ea typeface="Cambria Math" panose="02040503050406030204" pitchFamily="18" charset="0"/>
                  </a:rPr>
                  <a:t> + r</a:t>
                </a:r>
                <a:r>
                  <a:rPr lang="en-US" baseline="-25000" dirty="0">
                    <a:latin typeface="Cambria Math" panose="02040503050406030204" pitchFamily="18" charset="0"/>
                    <a:ea typeface="Cambria Math" panose="02040503050406030204" pitchFamily="18" charset="0"/>
                  </a:rPr>
                  <a:t>2</a:t>
                </a:r>
                <a:r>
                  <a:rPr lang="en-US" baseline="30000" dirty="0">
                    <a:latin typeface="Cambria Math" panose="02040503050406030204" pitchFamily="18" charset="0"/>
                    <a:ea typeface="Cambria Math" panose="02040503050406030204" pitchFamily="18" charset="0"/>
                  </a:rPr>
                  <a:t>2</a:t>
                </a:r>
                <a:r>
                  <a:rPr lang="en-US" dirty="0">
                    <a:latin typeface="Cambria Math" panose="02040503050406030204" pitchFamily="18" charset="0"/>
                    <a:ea typeface="Cambria Math" panose="02040503050406030204" pitchFamily="18" charset="0"/>
                  </a:rPr>
                  <a:t> + r</a:t>
                </a:r>
                <a:r>
                  <a:rPr lang="en-US" baseline="-25000" dirty="0">
                    <a:latin typeface="Cambria Math" panose="02040503050406030204" pitchFamily="18" charset="0"/>
                    <a:ea typeface="Cambria Math" panose="02040503050406030204" pitchFamily="18" charset="0"/>
                  </a:rPr>
                  <a:t>4</a:t>
                </a:r>
                <a:r>
                  <a:rPr lang="en-US" baseline="30000" dirty="0">
                    <a:latin typeface="Cambria Math" panose="02040503050406030204" pitchFamily="18" charset="0"/>
                    <a:ea typeface="Cambria Math" panose="02040503050406030204" pitchFamily="18" charset="0"/>
                  </a:rPr>
                  <a:t>2</a:t>
                </a:r>
                <a:r>
                  <a:rPr lang="en-US" dirty="0">
                    <a:latin typeface="Cambria Math" panose="02040503050406030204" pitchFamily="18" charset="0"/>
                    <a:ea typeface="Cambria Math" panose="02040503050406030204" pitchFamily="18" charset="0"/>
                  </a:rPr>
                  <a:t> </a:t>
                </a:r>
              </a:p>
            </p:txBody>
          </p:sp>
        </mc:Choice>
        <mc:Fallback xmlns="">
          <p:sp>
            <p:nvSpPr>
              <p:cNvPr id="20" name="TextBox 19">
                <a:extLst>
                  <a:ext uri="{FF2B5EF4-FFF2-40B4-BE49-F238E27FC236}">
                    <a16:creationId xmlns:a16="http://schemas.microsoft.com/office/drawing/2014/main" id="{E156D53E-E985-339E-9E80-7165D397000F}"/>
                  </a:ext>
                </a:extLst>
              </p:cNvPr>
              <p:cNvSpPr txBox="1">
                <a:spLocks noRot="1" noChangeAspect="1" noMove="1" noResize="1" noEditPoints="1" noAdjustHandles="1" noChangeArrowheads="1" noChangeShapeType="1" noTextEdit="1"/>
              </p:cNvSpPr>
              <p:nvPr/>
            </p:nvSpPr>
            <p:spPr>
              <a:xfrm>
                <a:off x="1192228" y="4514066"/>
                <a:ext cx="2202338" cy="549509"/>
              </a:xfrm>
              <a:prstGeom prst="rect">
                <a:avLst/>
              </a:prstGeom>
              <a:blipFill>
                <a:blip r:embed="rId10"/>
                <a:stretch>
                  <a:fillRect b="-43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2BFA909-749A-5349-D8E1-CB644117601A}"/>
                  </a:ext>
                </a:extLst>
              </p:cNvPr>
              <p:cNvSpPr txBox="1"/>
              <p:nvPr/>
            </p:nvSpPr>
            <p:spPr>
              <a:xfrm>
                <a:off x="2966572" y="4748357"/>
                <a:ext cx="292524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𝑟</m:t>
                      </m:r>
                      <m:r>
                        <a:rPr lang="en-US" i="1" baseline="-25000" dirty="0">
                          <a:latin typeface="Cambria Math" panose="02040503050406030204" pitchFamily="18" charset="0"/>
                        </a:rPr>
                        <m:t>1</m:t>
                      </m:r>
                      <m:r>
                        <a:rPr lang="en-US" i="1" dirty="0">
                          <a:latin typeface="Cambria Math" panose="02040503050406030204" pitchFamily="18" charset="0"/>
                        </a:rPr>
                        <m:t>𝑟</m:t>
                      </m:r>
                      <m:r>
                        <a:rPr lang="en-US" i="1" baseline="-25000" dirty="0">
                          <a:latin typeface="Cambria Math" panose="02040503050406030204" pitchFamily="18" charset="0"/>
                        </a:rPr>
                        <m:t>2</m:t>
                      </m:r>
                      <m:r>
                        <a:rPr lang="en-US" i="1" dirty="0">
                          <a:latin typeface="Cambria Math" panose="02040503050406030204" pitchFamily="18" charset="0"/>
                        </a:rPr>
                        <m:t>(</m:t>
                      </m:r>
                      <m:r>
                        <m:rPr>
                          <m:sty m:val="p"/>
                        </m:rPr>
                        <a:rPr lang="en-US" i="1" dirty="0">
                          <a:latin typeface="Cambria Math" panose="02040503050406030204" pitchFamily="18" charset="0"/>
                        </a:rPr>
                        <m:t>cos</m:t>
                      </m:r>
                      <m:r>
                        <a:rPr lang="en-US" i="1" dirty="0">
                          <a:latin typeface="Cambria Math" panose="02040503050406030204" pitchFamily="18" charset="0"/>
                        </a:rPr>
                        <m:t>𝜃</m:t>
                      </m:r>
                      <m:r>
                        <a:rPr lang="en-US" i="1" baseline="-25000" dirty="0">
                          <a:latin typeface="Cambria Math" panose="02040503050406030204" pitchFamily="18" charset="0"/>
                        </a:rPr>
                        <m:t>1</m:t>
                      </m:r>
                      <m:r>
                        <m:rPr>
                          <m:sty m:val="p"/>
                        </m:rPr>
                        <a:rPr lang="en-US" i="1" dirty="0">
                          <a:latin typeface="Cambria Math" panose="02040503050406030204" pitchFamily="18" charset="0"/>
                        </a:rPr>
                        <m:t>cos</m:t>
                      </m:r>
                      <m:r>
                        <a:rPr lang="en-US" i="1" dirty="0">
                          <a:latin typeface="Cambria Math" panose="02040503050406030204" pitchFamily="18" charset="0"/>
                        </a:rPr>
                        <m:t>𝜃</m:t>
                      </m:r>
                      <m:r>
                        <a:rPr lang="en-US" i="1" baseline="-25000" dirty="0">
                          <a:latin typeface="Cambria Math" panose="02040503050406030204" pitchFamily="18" charset="0"/>
                        </a:rPr>
                        <m:t>2</m:t>
                      </m:r>
                      <m:r>
                        <a:rPr lang="en-US" i="1" dirty="0">
                          <a:latin typeface="Cambria Math" panose="02040503050406030204" pitchFamily="18" charset="0"/>
                        </a:rPr>
                        <m:t> + </m:t>
                      </m:r>
                      <m:r>
                        <m:rPr>
                          <m:sty m:val="p"/>
                        </m:rPr>
                        <a:rPr lang="en-US" i="1" dirty="0">
                          <a:latin typeface="Cambria Math" panose="02040503050406030204" pitchFamily="18" charset="0"/>
                        </a:rPr>
                        <m:t>sin</m:t>
                      </m:r>
                      <m:r>
                        <a:rPr lang="en-US" i="1" dirty="0">
                          <a:latin typeface="Cambria Math" panose="02040503050406030204" pitchFamily="18" charset="0"/>
                        </a:rPr>
                        <m:t>𝜃</m:t>
                      </m:r>
                      <m:r>
                        <a:rPr lang="en-US" i="1" baseline="-25000" dirty="0">
                          <a:latin typeface="Cambria Math" panose="02040503050406030204" pitchFamily="18" charset="0"/>
                        </a:rPr>
                        <m:t>1</m:t>
                      </m:r>
                      <m:r>
                        <m:rPr>
                          <m:sty m:val="p"/>
                        </m:rPr>
                        <a:rPr lang="en-US" i="1" dirty="0">
                          <a:latin typeface="Cambria Math" panose="02040503050406030204" pitchFamily="18" charset="0"/>
                        </a:rPr>
                        <m:t>sin</m:t>
                      </m:r>
                      <m:r>
                        <a:rPr lang="en-US" i="1" dirty="0">
                          <a:latin typeface="Cambria Math" panose="02040503050406030204" pitchFamily="18" charset="0"/>
                        </a:rPr>
                        <m:t>𝜃</m:t>
                      </m:r>
                      <m:r>
                        <a:rPr lang="en-US" i="1" baseline="-25000" dirty="0">
                          <a:latin typeface="Cambria Math" panose="02040503050406030204" pitchFamily="18" charset="0"/>
                        </a:rPr>
                        <m:t>2</m:t>
                      </m:r>
                      <m:r>
                        <a:rPr lang="en-US" i="1" dirty="0">
                          <a:latin typeface="Cambria Math" panose="02040503050406030204" pitchFamily="18" charset="0"/>
                        </a:rPr>
                        <m:t>)</m:t>
                      </m:r>
                    </m:oMath>
                  </m:oMathPara>
                </a14:m>
                <a:endParaRPr lang="en-US" dirty="0"/>
              </a:p>
            </p:txBody>
          </p:sp>
        </mc:Choice>
        <mc:Fallback xmlns="">
          <p:sp>
            <p:nvSpPr>
              <p:cNvPr id="21" name="TextBox 20">
                <a:extLst>
                  <a:ext uri="{FF2B5EF4-FFF2-40B4-BE49-F238E27FC236}">
                    <a16:creationId xmlns:a16="http://schemas.microsoft.com/office/drawing/2014/main" id="{62BFA909-749A-5349-D8E1-CB644117601A}"/>
                  </a:ext>
                </a:extLst>
              </p:cNvPr>
              <p:cNvSpPr txBox="1">
                <a:spLocks noRot="1" noChangeAspect="1" noMove="1" noResize="1" noEditPoints="1" noAdjustHandles="1" noChangeArrowheads="1" noChangeShapeType="1" noTextEdit="1"/>
              </p:cNvSpPr>
              <p:nvPr/>
            </p:nvSpPr>
            <p:spPr>
              <a:xfrm>
                <a:off x="2966572" y="4748357"/>
                <a:ext cx="2925240" cy="307777"/>
              </a:xfrm>
              <a:prstGeom prst="rect">
                <a:avLst/>
              </a:prstGeom>
              <a:blipFill>
                <a:blip r:embed="rId11"/>
                <a:stretch>
                  <a:fillRect b="-10000"/>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75B8035C-800B-2474-6B7A-53D73015C746}"/>
              </a:ext>
            </a:extLst>
          </p:cNvPr>
          <p:cNvSpPr txBox="1"/>
          <p:nvPr/>
        </p:nvSpPr>
        <p:spPr>
          <a:xfrm>
            <a:off x="306447" y="3894239"/>
            <a:ext cx="5442760" cy="1196260"/>
          </a:xfrm>
          <a:prstGeom prst="rect">
            <a:avLst/>
          </a:prstGeom>
          <a:noFill/>
          <a:ln>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22120D7-3730-B7D6-43C2-569387539FD1}"/>
                  </a:ext>
                </a:extLst>
              </p:cNvPr>
              <p:cNvSpPr txBox="1"/>
              <p:nvPr/>
            </p:nvSpPr>
            <p:spPr>
              <a:xfrm>
                <a:off x="-192240" y="2001398"/>
                <a:ext cx="4572000" cy="3231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500" i="0" dirty="0" smtClean="0">
                          <a:latin typeface="Cambria Math" panose="02040503050406030204" pitchFamily="18" charset="0"/>
                        </a:rPr>
                        <m:t>r</m:t>
                      </m:r>
                      <m:r>
                        <a:rPr lang="en-US" sz="1500" i="0" baseline="-25000" dirty="0">
                          <a:latin typeface="Cambria Math" panose="02040503050406030204" pitchFamily="18" charset="0"/>
                        </a:rPr>
                        <m:t>2</m:t>
                      </m:r>
                      <m:r>
                        <m:rPr>
                          <m:sty m:val="p"/>
                        </m:rPr>
                        <a:rPr lang="en-US" sz="1500" i="0" dirty="0">
                          <a:latin typeface="Cambria Math" panose="02040503050406030204" pitchFamily="18" charset="0"/>
                        </a:rPr>
                        <m:t>sinθ</m:t>
                      </m:r>
                      <m:r>
                        <a:rPr lang="en-US" sz="1500" i="0" baseline="-25000" dirty="0">
                          <a:latin typeface="Cambria Math" panose="02040503050406030204" pitchFamily="18" charset="0"/>
                        </a:rPr>
                        <m:t>2</m:t>
                      </m:r>
                      <m:r>
                        <a:rPr lang="en-US" sz="1500" i="0" dirty="0">
                          <a:latin typeface="Cambria Math" panose="02040503050406030204" pitchFamily="18" charset="0"/>
                        </a:rPr>
                        <m:t> + </m:t>
                      </m:r>
                      <m:r>
                        <m:rPr>
                          <m:sty m:val="p"/>
                        </m:rPr>
                        <a:rPr lang="en-US" sz="1500" i="0" dirty="0">
                          <a:latin typeface="Cambria Math" panose="02040503050406030204" pitchFamily="18" charset="0"/>
                        </a:rPr>
                        <m:t>r</m:t>
                      </m:r>
                      <m:r>
                        <a:rPr lang="en-US" sz="1500" i="0" baseline="-25000" dirty="0">
                          <a:latin typeface="Cambria Math" panose="02040503050406030204" pitchFamily="18" charset="0"/>
                        </a:rPr>
                        <m:t>3</m:t>
                      </m:r>
                      <m:r>
                        <m:rPr>
                          <m:sty m:val="p"/>
                        </m:rPr>
                        <a:rPr lang="en-US" sz="1500" i="0" dirty="0">
                          <a:latin typeface="Cambria Math" panose="02040503050406030204" pitchFamily="18" charset="0"/>
                        </a:rPr>
                        <m:t>sinθ</m:t>
                      </m:r>
                      <m:r>
                        <a:rPr lang="en-US" sz="1500" i="0" baseline="-25000" dirty="0">
                          <a:latin typeface="Cambria Math" panose="02040503050406030204" pitchFamily="18" charset="0"/>
                        </a:rPr>
                        <m:t>3 −</m:t>
                      </m:r>
                      <m:r>
                        <m:rPr>
                          <m:sty m:val="p"/>
                        </m:rPr>
                        <a:rPr lang="en-US" sz="1500" i="0" dirty="0">
                          <a:latin typeface="Cambria Math" panose="02040503050406030204" pitchFamily="18" charset="0"/>
                        </a:rPr>
                        <m:t>r</m:t>
                      </m:r>
                      <m:r>
                        <a:rPr lang="en-US" sz="1500" i="0" baseline="-25000" dirty="0">
                          <a:latin typeface="Cambria Math" panose="02040503050406030204" pitchFamily="18" charset="0"/>
                        </a:rPr>
                        <m:t>4</m:t>
                      </m:r>
                      <m:r>
                        <m:rPr>
                          <m:sty m:val="p"/>
                        </m:rPr>
                        <a:rPr lang="en-US" sz="1500" i="0" dirty="0">
                          <a:latin typeface="Cambria Math" panose="02040503050406030204" pitchFamily="18" charset="0"/>
                        </a:rPr>
                        <m:t>sinθ</m:t>
                      </m:r>
                      <m:r>
                        <a:rPr lang="en-US" sz="1500" i="0" baseline="-25000" dirty="0">
                          <a:latin typeface="Cambria Math" panose="02040503050406030204" pitchFamily="18" charset="0"/>
                        </a:rPr>
                        <m:t>4</m:t>
                      </m:r>
                      <m:r>
                        <a:rPr lang="en-US" sz="1500" i="0" dirty="0">
                          <a:latin typeface="Cambria Math" panose="02040503050406030204" pitchFamily="18" charset="0"/>
                        </a:rPr>
                        <m:t> − </m:t>
                      </m:r>
                      <m:r>
                        <m:rPr>
                          <m:sty m:val="p"/>
                        </m:rPr>
                        <a:rPr lang="en-US" sz="1500" i="0" dirty="0">
                          <a:latin typeface="Cambria Math" panose="02040503050406030204" pitchFamily="18" charset="0"/>
                        </a:rPr>
                        <m:t>r</m:t>
                      </m:r>
                      <m:r>
                        <a:rPr lang="en-US" sz="1500" i="0" baseline="-25000" dirty="0">
                          <a:latin typeface="Cambria Math" panose="02040503050406030204" pitchFamily="18" charset="0"/>
                        </a:rPr>
                        <m:t>1</m:t>
                      </m:r>
                      <m:r>
                        <m:rPr>
                          <m:sty m:val="p"/>
                        </m:rPr>
                        <a:rPr lang="en-US" sz="1500" i="0" dirty="0">
                          <a:latin typeface="Cambria Math" panose="02040503050406030204" pitchFamily="18" charset="0"/>
                        </a:rPr>
                        <m:t>sinθ</m:t>
                      </m:r>
                      <m:r>
                        <a:rPr lang="en-US" sz="1500" i="0" baseline="-25000" dirty="0">
                          <a:latin typeface="Cambria Math" panose="02040503050406030204" pitchFamily="18" charset="0"/>
                        </a:rPr>
                        <m:t>1</m:t>
                      </m:r>
                      <m:r>
                        <a:rPr lang="en-US" sz="1500" i="0" dirty="0">
                          <a:latin typeface="Cambria Math" panose="02040503050406030204" pitchFamily="18" charset="0"/>
                        </a:rPr>
                        <m:t> = 0</m:t>
                      </m:r>
                    </m:oMath>
                  </m:oMathPara>
                </a14:m>
                <a:endParaRPr lang="en-IN" sz="1500" dirty="0"/>
              </a:p>
            </p:txBody>
          </p:sp>
        </mc:Choice>
        <mc:Fallback xmlns="">
          <p:sp>
            <p:nvSpPr>
              <p:cNvPr id="24" name="TextBox 23">
                <a:extLst>
                  <a:ext uri="{FF2B5EF4-FFF2-40B4-BE49-F238E27FC236}">
                    <a16:creationId xmlns:a16="http://schemas.microsoft.com/office/drawing/2014/main" id="{C22120D7-3730-B7D6-43C2-569387539FD1}"/>
                  </a:ext>
                </a:extLst>
              </p:cNvPr>
              <p:cNvSpPr txBox="1">
                <a:spLocks noRot="1" noChangeAspect="1" noMove="1" noResize="1" noEditPoints="1" noAdjustHandles="1" noChangeArrowheads="1" noChangeShapeType="1" noTextEdit="1"/>
              </p:cNvSpPr>
              <p:nvPr/>
            </p:nvSpPr>
            <p:spPr>
              <a:xfrm>
                <a:off x="-192240" y="2001398"/>
                <a:ext cx="4572000" cy="323165"/>
              </a:xfrm>
              <a:prstGeom prst="rect">
                <a:avLst/>
              </a:prstGeom>
              <a:blipFill>
                <a:blip r:embed="rId12"/>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61787703-9926-3422-9260-AFD37CFAFD26}"/>
                  </a:ext>
                </a:extLst>
              </p:cNvPr>
              <p:cNvSpPr txBox="1"/>
              <p:nvPr/>
            </p:nvSpPr>
            <p:spPr>
              <a:xfrm>
                <a:off x="192452" y="2456211"/>
                <a:ext cx="1305247" cy="344133"/>
              </a:xfrm>
              <a:prstGeom prst="rect">
                <a:avLst/>
              </a:prstGeom>
              <a:noFill/>
            </p:spPr>
            <p:txBody>
              <a:bodyPr wrap="square">
                <a:spAutoFit/>
              </a:bodyPr>
              <a:lstStyle/>
              <a:p>
                <a14:m>
                  <m:oMath xmlns:m="http://schemas.openxmlformats.org/officeDocument/2006/math">
                    <m:r>
                      <a:rPr lang="en-US" sz="1600" b="1" i="1" dirty="0" smtClean="0">
                        <a:latin typeface="Cambria Math" panose="02040503050406030204" pitchFamily="18" charset="0"/>
                      </a:rPr>
                      <m:t>𝟏</m:t>
                    </m:r>
                    <m:r>
                      <a:rPr lang="en-US" sz="1600" b="1" i="1" baseline="30000" dirty="0">
                        <a:latin typeface="Cambria Math" panose="02040503050406030204" pitchFamily="18" charset="0"/>
                      </a:rPr>
                      <m:t>𝟐</m:t>
                    </m:r>
                    <m:r>
                      <a:rPr lang="en-US" sz="1600" b="1" i="1" dirty="0">
                        <a:latin typeface="Cambria Math" panose="02040503050406030204" pitchFamily="18" charset="0"/>
                      </a:rPr>
                      <m:t> + </m:t>
                    </m:r>
                    <m:sSup>
                      <m:sSupPr>
                        <m:ctrlPr>
                          <a:rPr lang="en-IN" sz="1600" b="1" i="1" dirty="0" smtClean="0">
                            <a:latin typeface="Cambria Math" panose="02040503050406030204" pitchFamily="18" charset="0"/>
                          </a:rPr>
                        </m:ctrlPr>
                      </m:sSupPr>
                      <m:e>
                        <m:r>
                          <a:rPr lang="en-US" sz="1600" b="1" i="1" dirty="0">
                            <a:latin typeface="Cambria Math" panose="02040503050406030204" pitchFamily="18" charset="0"/>
                          </a:rPr>
                          <m:t>𝟐</m:t>
                        </m:r>
                      </m:e>
                      <m:sup>
                        <m:r>
                          <a:rPr lang="en-IN" sz="1600" b="1" i="1" dirty="0" smtClean="0">
                            <a:latin typeface="Cambria Math" panose="02040503050406030204" pitchFamily="18" charset="0"/>
                          </a:rPr>
                          <m:t>𝟐</m:t>
                        </m:r>
                      </m:sup>
                    </m:sSup>
                    <m:r>
                      <a:rPr lang="en-IN" sz="1600" b="1" i="1" baseline="30000" dirty="0" smtClean="0">
                        <a:latin typeface="Cambria Math" panose="02040503050406030204" pitchFamily="18" charset="0"/>
                      </a:rPr>
                      <m:t> </m:t>
                    </m:r>
                    <m:r>
                      <a:rPr lang="en-US" sz="1600" b="1" i="1" baseline="30000" dirty="0">
                        <a:latin typeface="Cambria Math" panose="02040503050406030204" pitchFamily="18" charset="0"/>
                      </a:rPr>
                      <m:t> </m:t>
                    </m:r>
                  </m:oMath>
                </a14:m>
                <a:r>
                  <a:rPr lang="en-US" sz="1600" b="1" baseline="30000" dirty="0"/>
                  <a:t>  </a:t>
                </a:r>
              </a:p>
            </p:txBody>
          </p:sp>
        </mc:Choice>
        <mc:Fallback xmlns="">
          <p:sp>
            <p:nvSpPr>
              <p:cNvPr id="28" name="TextBox 27">
                <a:extLst>
                  <a:ext uri="{FF2B5EF4-FFF2-40B4-BE49-F238E27FC236}">
                    <a16:creationId xmlns:a16="http://schemas.microsoft.com/office/drawing/2014/main" id="{61787703-9926-3422-9260-AFD37CFAFD26}"/>
                  </a:ext>
                </a:extLst>
              </p:cNvPr>
              <p:cNvSpPr txBox="1">
                <a:spLocks noRot="1" noChangeAspect="1" noMove="1" noResize="1" noEditPoints="1" noAdjustHandles="1" noChangeArrowheads="1" noChangeShapeType="1" noTextEdit="1"/>
              </p:cNvSpPr>
              <p:nvPr/>
            </p:nvSpPr>
            <p:spPr>
              <a:xfrm>
                <a:off x="192452" y="2456211"/>
                <a:ext cx="1305247" cy="344133"/>
              </a:xfrm>
              <a:prstGeom prst="rect">
                <a:avLst/>
              </a:prstGeom>
              <a:blipFill>
                <a:blip r:embed="rId1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479341E-DD36-A345-075D-51C482D404D6}"/>
                  </a:ext>
                </a:extLst>
              </p:cNvPr>
              <p:cNvSpPr txBox="1"/>
              <p:nvPr/>
            </p:nvSpPr>
            <p:spPr>
              <a:xfrm>
                <a:off x="1092483" y="2529310"/>
                <a:ext cx="31899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b="1" i="1" smtClean="0">
                          <a:latin typeface="Cambria Math" panose="02040503050406030204" pitchFamily="18" charset="0"/>
                          <a:ea typeface="Cambria Math" panose="02040503050406030204" pitchFamily="18" charset="0"/>
                        </a:rPr>
                        <m:t>=&gt;</m:t>
                      </m:r>
                    </m:oMath>
                  </m:oMathPara>
                </a14:m>
                <a:endParaRPr lang="en-IN" b="1" dirty="0"/>
              </a:p>
            </p:txBody>
          </p:sp>
        </mc:Choice>
        <mc:Fallback xmlns="">
          <p:sp>
            <p:nvSpPr>
              <p:cNvPr id="29" name="TextBox 28">
                <a:extLst>
                  <a:ext uri="{FF2B5EF4-FFF2-40B4-BE49-F238E27FC236}">
                    <a16:creationId xmlns:a16="http://schemas.microsoft.com/office/drawing/2014/main" id="{0479341E-DD36-A345-075D-51C482D404D6}"/>
                  </a:ext>
                </a:extLst>
              </p:cNvPr>
              <p:cNvSpPr txBox="1">
                <a:spLocks noRot="1" noChangeAspect="1" noMove="1" noResize="1" noEditPoints="1" noAdjustHandles="1" noChangeArrowheads="1" noChangeShapeType="1" noTextEdit="1"/>
              </p:cNvSpPr>
              <p:nvPr/>
            </p:nvSpPr>
            <p:spPr>
              <a:xfrm>
                <a:off x="1092483" y="2529310"/>
                <a:ext cx="318998" cy="215444"/>
              </a:xfrm>
              <a:prstGeom prst="rect">
                <a:avLst/>
              </a:prstGeom>
              <a:blipFill>
                <a:blip r:embed="rId14"/>
                <a:stretch>
                  <a:fillRect l="-3774" r="-7547" b="-5714"/>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5B554217-6682-CE52-BD78-EA73D18B2C34}"/>
              </a:ext>
            </a:extLst>
          </p:cNvPr>
          <p:cNvSpPr txBox="1"/>
          <p:nvPr/>
        </p:nvSpPr>
        <p:spPr>
          <a:xfrm>
            <a:off x="378345" y="3853111"/>
            <a:ext cx="5015022" cy="307777"/>
          </a:xfrm>
          <a:prstGeom prst="rect">
            <a:avLst/>
          </a:prstGeom>
          <a:noFill/>
        </p:spPr>
        <p:txBody>
          <a:bodyPr wrap="square">
            <a:spAutoFit/>
          </a:bodyPr>
          <a:lstStyle/>
          <a:p>
            <a:r>
              <a:rPr lang="en-US" dirty="0">
                <a:latin typeface="Cambria Math" panose="02040503050406030204" pitchFamily="18" charset="0"/>
                <a:ea typeface="Cambria Math" panose="02040503050406030204" pitchFamily="18" charset="0"/>
              </a:rPr>
              <a:t>Where, </a:t>
            </a:r>
          </a:p>
        </p:txBody>
      </p:sp>
      <p:sp>
        <p:nvSpPr>
          <p:cNvPr id="33" name="TextBox 32">
            <a:extLst>
              <a:ext uri="{FF2B5EF4-FFF2-40B4-BE49-F238E27FC236}">
                <a16:creationId xmlns:a16="http://schemas.microsoft.com/office/drawing/2014/main" id="{F24D070B-5932-7A66-8297-A684EC7581B5}"/>
              </a:ext>
            </a:extLst>
          </p:cNvPr>
          <p:cNvSpPr txBox="1"/>
          <p:nvPr/>
        </p:nvSpPr>
        <p:spPr>
          <a:xfrm>
            <a:off x="1112968" y="4089223"/>
            <a:ext cx="522754" cy="323165"/>
          </a:xfrm>
          <a:prstGeom prst="rect">
            <a:avLst/>
          </a:prstGeom>
          <a:noFill/>
        </p:spPr>
        <p:txBody>
          <a:bodyPr wrap="square">
            <a:spAutoFit/>
          </a:bodyPr>
          <a:lstStyle/>
          <a:p>
            <a:r>
              <a:rPr lang="en-US" sz="1500" dirty="0">
                <a:latin typeface="Cambria Math" panose="02040503050406030204" pitchFamily="18" charset="0"/>
                <a:ea typeface="Cambria Math" panose="02040503050406030204" pitchFamily="18" charset="0"/>
              </a:rPr>
              <a:t>A =</a:t>
            </a:r>
            <a:endParaRPr lang="en-IN" sz="1500" dirty="0"/>
          </a:p>
        </p:txBody>
      </p:sp>
      <p:sp>
        <p:nvSpPr>
          <p:cNvPr id="34" name="TextBox 33">
            <a:extLst>
              <a:ext uri="{FF2B5EF4-FFF2-40B4-BE49-F238E27FC236}">
                <a16:creationId xmlns:a16="http://schemas.microsoft.com/office/drawing/2014/main" id="{BC9BE84D-42A8-6F80-D19D-E0D3B0AD0C32}"/>
              </a:ext>
            </a:extLst>
          </p:cNvPr>
          <p:cNvSpPr txBox="1"/>
          <p:nvPr/>
        </p:nvSpPr>
        <p:spPr>
          <a:xfrm>
            <a:off x="1110923" y="4396246"/>
            <a:ext cx="522754" cy="323165"/>
          </a:xfrm>
          <a:prstGeom prst="rect">
            <a:avLst/>
          </a:prstGeom>
          <a:noFill/>
        </p:spPr>
        <p:txBody>
          <a:bodyPr wrap="square">
            <a:spAutoFit/>
          </a:bodyPr>
          <a:lstStyle/>
          <a:p>
            <a:r>
              <a:rPr lang="en-US" sz="1500" dirty="0">
                <a:latin typeface="Cambria Math" panose="02040503050406030204" pitchFamily="18" charset="0"/>
                <a:ea typeface="Cambria Math" panose="02040503050406030204" pitchFamily="18" charset="0"/>
              </a:rPr>
              <a:t>B =</a:t>
            </a:r>
            <a:endParaRPr lang="en-IN" sz="1500" dirty="0"/>
          </a:p>
        </p:txBody>
      </p:sp>
      <p:sp>
        <p:nvSpPr>
          <p:cNvPr id="35" name="TextBox 34">
            <a:extLst>
              <a:ext uri="{FF2B5EF4-FFF2-40B4-BE49-F238E27FC236}">
                <a16:creationId xmlns:a16="http://schemas.microsoft.com/office/drawing/2014/main" id="{C3BDBBCB-C43B-D4BF-67D9-0C10D8D248BB}"/>
              </a:ext>
            </a:extLst>
          </p:cNvPr>
          <p:cNvSpPr txBox="1"/>
          <p:nvPr/>
        </p:nvSpPr>
        <p:spPr>
          <a:xfrm>
            <a:off x="1110923" y="4718318"/>
            <a:ext cx="522754" cy="323165"/>
          </a:xfrm>
          <a:prstGeom prst="rect">
            <a:avLst/>
          </a:prstGeom>
          <a:noFill/>
        </p:spPr>
        <p:txBody>
          <a:bodyPr wrap="square">
            <a:spAutoFit/>
          </a:bodyPr>
          <a:lstStyle/>
          <a:p>
            <a:r>
              <a:rPr lang="en-US" sz="1500" dirty="0">
                <a:latin typeface="Cambria Math" panose="02040503050406030204" pitchFamily="18" charset="0"/>
                <a:ea typeface="Cambria Math" panose="02040503050406030204" pitchFamily="18" charset="0"/>
              </a:rPr>
              <a:t>C =</a:t>
            </a:r>
            <a:endParaRPr lang="en-IN" sz="1500" dirty="0"/>
          </a:p>
        </p:txBody>
      </p:sp>
    </p:spTree>
    <p:extLst>
      <p:ext uri="{BB962C8B-B14F-4D97-AF65-F5344CB8AC3E}">
        <p14:creationId xmlns:p14="http://schemas.microsoft.com/office/powerpoint/2010/main" val="39594023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00EE44D3-0047-32A8-92F7-CCC00F38359B}"/>
              </a:ext>
            </a:extLst>
          </p:cNvPr>
          <p:cNvSpPr txBox="1"/>
          <p:nvPr/>
        </p:nvSpPr>
        <p:spPr>
          <a:xfrm>
            <a:off x="3030029" y="183572"/>
            <a:ext cx="4144992"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600" b="1" kern="1200" spc="-5" dirty="0">
                <a:solidFill>
                  <a:srgbClr val="E6921E"/>
                </a:solidFill>
                <a:latin typeface="Cooper Black" panose="0208090404030B020404" pitchFamily="18" charset="0"/>
                <a:ea typeface="+mn-ea"/>
              </a:rPr>
              <a:t>Position</a:t>
            </a:r>
            <a:r>
              <a:rPr lang="en-IN" sz="2600" b="1" kern="1200" spc="-10" dirty="0">
                <a:solidFill>
                  <a:srgbClr val="E6921E"/>
                </a:solidFill>
                <a:latin typeface="Cooper Black" panose="0208090404030B020404" pitchFamily="18" charset="0"/>
                <a:ea typeface="+mn-ea"/>
              </a:rPr>
              <a:t> </a:t>
            </a:r>
            <a:r>
              <a:rPr lang="en-IN" sz="2600" b="1" kern="1200" spc="-5" dirty="0">
                <a:solidFill>
                  <a:srgbClr val="E6921E"/>
                </a:solidFill>
                <a:latin typeface="Cooper Black" panose="0208090404030B020404" pitchFamily="18" charset="0"/>
                <a:ea typeface="+mn-ea"/>
              </a:rPr>
              <a:t>Analysis:</a:t>
            </a:r>
            <a:endParaRPr lang="en-IN" sz="2600" kern="1200" spc="-5" dirty="0">
              <a:solidFill>
                <a:schemeClr val="tx1">
                  <a:lumMod val="50000"/>
                </a:schemeClr>
              </a:solidFill>
              <a:latin typeface="Cooper Black" panose="0208090404030B020404" pitchFamily="18" charset="0"/>
              <a:ea typeface="+mn-ea"/>
              <a:cs typeface="Times New Roman"/>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9A5CAD7-36A1-5EE2-D3B8-BBBDC397A37A}"/>
                  </a:ext>
                </a:extLst>
              </p:cNvPr>
              <p:cNvSpPr txBox="1"/>
              <p:nvPr/>
            </p:nvSpPr>
            <p:spPr>
              <a:xfrm>
                <a:off x="612476" y="1116824"/>
                <a:ext cx="36116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800" dirty="0">
                    <a:solidFill>
                      <a:srgbClr val="383536"/>
                    </a:solidFill>
                    <a:cs typeface="Segoe UI"/>
                  </a:rPr>
                  <a:t>​</a:t>
                </a:r>
                <a14:m>
                  <m:oMath xmlns:m="http://schemas.openxmlformats.org/officeDocument/2006/math">
                    <m:r>
                      <m:rPr>
                        <m:sty m:val="p"/>
                      </m:rPr>
                      <a:rPr lang="en-IN" sz="1700" i="0" dirty="0" smtClean="0">
                        <a:solidFill>
                          <a:srgbClr val="1C1A1B"/>
                        </a:solidFill>
                        <a:latin typeface="Cambria Math" panose="02040503050406030204" pitchFamily="18" charset="0"/>
                        <a:cs typeface="Segoe UI"/>
                      </a:rPr>
                      <m:t>Acos</m:t>
                    </m:r>
                    <m:sSub>
                      <m:sSubPr>
                        <m:ctrlPr>
                          <a:rPr lang="en-IN" sz="1700" i="1" dirty="0" smtClean="0">
                            <a:solidFill>
                              <a:srgbClr val="1C1A1B"/>
                            </a:solidFill>
                            <a:latin typeface="Cambria Math" panose="02040503050406030204" pitchFamily="18" charset="0"/>
                            <a:cs typeface="Segoe UI"/>
                          </a:rPr>
                        </m:ctrlPr>
                      </m:sSubPr>
                      <m:e>
                        <m:r>
                          <m:rPr>
                            <m:sty m:val="p"/>
                          </m:rPr>
                          <a:rPr lang="en-IN" sz="1700" i="0" dirty="0" smtClean="0">
                            <a:solidFill>
                              <a:srgbClr val="1C1A1B"/>
                            </a:solidFill>
                            <a:latin typeface="Cambria Math" panose="02040503050406030204" pitchFamily="18" charset="0"/>
                            <a:ea typeface="Cambria Math" panose="02040503050406030204" pitchFamily="18" charset="0"/>
                            <a:cs typeface="Segoe UI"/>
                          </a:rPr>
                          <m:t>θ</m:t>
                        </m:r>
                      </m:e>
                      <m:sub>
                        <m:r>
                          <a:rPr lang="en-IN" sz="1700" b="0" i="0" dirty="0" smtClean="0">
                            <a:solidFill>
                              <a:srgbClr val="1C1A1B"/>
                            </a:solidFill>
                            <a:latin typeface="Cambria Math" panose="02040503050406030204" pitchFamily="18" charset="0"/>
                            <a:cs typeface="Segoe UI"/>
                          </a:rPr>
                          <m:t>4</m:t>
                        </m:r>
                      </m:sub>
                    </m:sSub>
                    <m:r>
                      <a:rPr lang="en-IN" sz="1700" i="0" dirty="0" smtClean="0">
                        <a:solidFill>
                          <a:srgbClr val="1C1A1B"/>
                        </a:solidFill>
                        <a:latin typeface="Cambria Math" panose="02040503050406030204" pitchFamily="18" charset="0"/>
                        <a:cs typeface="Segoe UI"/>
                      </a:rPr>
                      <m:t>+ </m:t>
                    </m:r>
                    <m:r>
                      <m:rPr>
                        <m:sty m:val="p"/>
                      </m:rPr>
                      <a:rPr lang="en-IN" sz="1700" i="0" dirty="0" err="1" smtClean="0">
                        <a:solidFill>
                          <a:srgbClr val="1C1A1B"/>
                        </a:solidFill>
                        <a:latin typeface="Cambria Math" panose="02040503050406030204" pitchFamily="18" charset="0"/>
                        <a:cs typeface="Segoe UI"/>
                      </a:rPr>
                      <m:t>B</m:t>
                    </m:r>
                    <m:r>
                      <a:rPr lang="en-IN" sz="1700" b="0" i="0" dirty="0" smtClean="0">
                        <a:solidFill>
                          <a:srgbClr val="1C1A1B"/>
                        </a:solidFill>
                        <a:latin typeface="Cambria Math" panose="02040503050406030204" pitchFamily="18" charset="0"/>
                        <a:cs typeface="Segoe UI"/>
                      </a:rPr>
                      <m:t> </m:t>
                    </m:r>
                    <m:r>
                      <m:rPr>
                        <m:sty m:val="p"/>
                      </m:rPr>
                      <a:rPr lang="en-IN" sz="1700" i="0" dirty="0" err="1" smtClean="0">
                        <a:solidFill>
                          <a:srgbClr val="1C1A1B"/>
                        </a:solidFill>
                        <a:latin typeface="Cambria Math" panose="02040503050406030204" pitchFamily="18" charset="0"/>
                        <a:cs typeface="Segoe UI"/>
                      </a:rPr>
                      <m:t>sin</m:t>
                    </m:r>
                    <m:r>
                      <a:rPr lang="en-IN" sz="1700" i="0" dirty="0" smtClean="0">
                        <a:solidFill>
                          <a:srgbClr val="1C1A1B"/>
                        </a:solidFill>
                        <a:latin typeface="Cambria Math" panose="02040503050406030204" pitchFamily="18" charset="0"/>
                        <a:cs typeface="Segoe UI"/>
                      </a:rPr>
                      <m:t> </m:t>
                    </m:r>
                    <m:sSub>
                      <m:sSubPr>
                        <m:ctrlPr>
                          <a:rPr lang="en-IN" sz="1700" i="1" dirty="0" smtClean="0">
                            <a:solidFill>
                              <a:srgbClr val="1C1A1B"/>
                            </a:solidFill>
                            <a:latin typeface="Cambria Math" panose="02040503050406030204" pitchFamily="18" charset="0"/>
                            <a:cs typeface="Segoe UI"/>
                          </a:rPr>
                        </m:ctrlPr>
                      </m:sSubPr>
                      <m:e>
                        <m:r>
                          <m:rPr>
                            <m:sty m:val="p"/>
                          </m:rPr>
                          <a:rPr lang="en-IN" sz="1700" i="0" dirty="0" smtClean="0">
                            <a:solidFill>
                              <a:srgbClr val="1C1A1B"/>
                            </a:solidFill>
                            <a:latin typeface="Cambria Math" panose="02040503050406030204" pitchFamily="18" charset="0"/>
                            <a:ea typeface="Cambria Math" panose="02040503050406030204" pitchFamily="18" charset="0"/>
                            <a:cs typeface="Segoe UI"/>
                          </a:rPr>
                          <m:t>θ</m:t>
                        </m:r>
                      </m:e>
                      <m:sub>
                        <m:r>
                          <a:rPr lang="en-IN" sz="1700" b="0" i="0" dirty="0" smtClean="0">
                            <a:solidFill>
                              <a:srgbClr val="1C1A1B"/>
                            </a:solidFill>
                            <a:latin typeface="Cambria Math" panose="02040503050406030204" pitchFamily="18" charset="0"/>
                            <a:cs typeface="Segoe UI"/>
                          </a:rPr>
                          <m:t>4</m:t>
                        </m:r>
                      </m:sub>
                    </m:sSub>
                    <m:r>
                      <a:rPr lang="en-IN" sz="1700" b="0" i="0" dirty="0" smtClean="0">
                        <a:solidFill>
                          <a:srgbClr val="1C1A1B"/>
                        </a:solidFill>
                        <a:latin typeface="Cambria Math" panose="02040503050406030204" pitchFamily="18" charset="0"/>
                        <a:cs typeface="Segoe UI"/>
                      </a:rPr>
                      <m:t>+</m:t>
                    </m:r>
                    <m:r>
                      <a:rPr lang="en-IN" sz="1700" i="0" dirty="0" smtClean="0">
                        <a:solidFill>
                          <a:srgbClr val="1C1A1B"/>
                        </a:solidFill>
                        <a:latin typeface="Cambria Math" panose="02040503050406030204" pitchFamily="18" charset="0"/>
                        <a:cs typeface="Segoe UI"/>
                      </a:rPr>
                      <m:t> </m:t>
                    </m:r>
                    <m:r>
                      <m:rPr>
                        <m:sty m:val="p"/>
                      </m:rPr>
                      <a:rPr lang="en-IN" sz="1700" i="0" dirty="0" smtClean="0">
                        <a:solidFill>
                          <a:srgbClr val="1C1A1B"/>
                        </a:solidFill>
                        <a:latin typeface="Cambria Math" panose="02040503050406030204" pitchFamily="18" charset="0"/>
                        <a:cs typeface="Segoe UI"/>
                      </a:rPr>
                      <m:t>C</m:t>
                    </m:r>
                    <m:r>
                      <a:rPr lang="en-IN" sz="1700" i="0" dirty="0" smtClean="0">
                        <a:solidFill>
                          <a:srgbClr val="1C1A1B"/>
                        </a:solidFill>
                        <a:latin typeface="Cambria Math" panose="02040503050406030204" pitchFamily="18" charset="0"/>
                        <a:cs typeface="Segoe UI"/>
                      </a:rPr>
                      <m:t> = 0​</m:t>
                    </m:r>
                  </m:oMath>
                </a14:m>
                <a:endParaRPr lang="en-US" sz="1700" dirty="0"/>
              </a:p>
            </p:txBody>
          </p:sp>
        </mc:Choice>
        <mc:Fallback xmlns="">
          <p:sp>
            <p:nvSpPr>
              <p:cNvPr id="19" name="TextBox 18">
                <a:extLst>
                  <a:ext uri="{FF2B5EF4-FFF2-40B4-BE49-F238E27FC236}">
                    <a16:creationId xmlns:a16="http://schemas.microsoft.com/office/drawing/2014/main" id="{09A5CAD7-36A1-5EE2-D3B8-BBBDC397A37A}"/>
                  </a:ext>
                </a:extLst>
              </p:cNvPr>
              <p:cNvSpPr txBox="1">
                <a:spLocks noRot="1" noChangeAspect="1" noMove="1" noResize="1" noEditPoints="1" noAdjustHandles="1" noChangeArrowheads="1" noChangeShapeType="1" noTextEdit="1"/>
              </p:cNvSpPr>
              <p:nvPr/>
            </p:nvSpPr>
            <p:spPr>
              <a:xfrm>
                <a:off x="612476" y="1116824"/>
                <a:ext cx="3611677" cy="369332"/>
              </a:xfrm>
              <a:prstGeom prst="rect">
                <a:avLst/>
              </a:prstGeom>
              <a:blipFill>
                <a:blip r:embed="rId2"/>
                <a:stretch>
                  <a:fillRect b="-24590"/>
                </a:stretch>
              </a:blipFill>
            </p:spPr>
            <p:txBody>
              <a:bodyPr/>
              <a:lstStyle/>
              <a:p>
                <a:r>
                  <a:rPr lang="en-IN">
                    <a:noFill/>
                  </a:rPr>
                  <a:t> </a:t>
                </a:r>
              </a:p>
            </p:txBody>
          </p:sp>
        </mc:Fallback>
      </mc:AlternateContent>
      <p:sp>
        <p:nvSpPr>
          <p:cNvPr id="26" name="TextBox 25">
            <a:extLst>
              <a:ext uri="{FF2B5EF4-FFF2-40B4-BE49-F238E27FC236}">
                <a16:creationId xmlns:a16="http://schemas.microsoft.com/office/drawing/2014/main" id="{348B6F19-10C4-2821-20AF-55D1B71AFAB1}"/>
              </a:ext>
            </a:extLst>
          </p:cNvPr>
          <p:cNvSpPr txBox="1"/>
          <p:nvPr/>
        </p:nvSpPr>
        <p:spPr>
          <a:xfrm>
            <a:off x="316661" y="4488135"/>
            <a:ext cx="4479266"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kern="1200" spc="-5" dirty="0">
                <a:solidFill>
                  <a:srgbClr val="1C1A1B"/>
                </a:solidFill>
                <a:latin typeface="Times New Roman"/>
                <a:ea typeface="+mn-ea"/>
                <a:cs typeface="Times New Roman"/>
              </a:rPr>
              <a:t>“</a:t>
            </a:r>
            <a:r>
              <a:rPr lang="en-IN" b="1" kern="1200" spc="-5" dirty="0">
                <a:solidFill>
                  <a:srgbClr val="1C1A1B"/>
                </a:solidFill>
                <a:latin typeface="+mn-ea"/>
                <a:ea typeface="+mn-ea"/>
                <a:cs typeface="Times New Roman"/>
              </a:rPr>
              <a:t>±</a:t>
            </a:r>
            <a:r>
              <a:rPr lang="en-IN" kern="1200" spc="-5" dirty="0">
                <a:solidFill>
                  <a:srgbClr val="1C1A1B"/>
                </a:solidFill>
                <a:latin typeface="Times New Roman"/>
                <a:ea typeface="+mn-ea"/>
                <a:cs typeface="Times New Roman"/>
              </a:rPr>
              <a:t>” corresponding</a:t>
            </a:r>
            <a:r>
              <a:rPr lang="en-IN" kern="1200" dirty="0">
                <a:solidFill>
                  <a:srgbClr val="1C1A1B"/>
                </a:solidFill>
                <a:latin typeface="Times New Roman"/>
                <a:ea typeface="+mn-ea"/>
                <a:cs typeface="Times New Roman"/>
              </a:rPr>
              <a:t> </a:t>
            </a:r>
            <a:r>
              <a:rPr lang="en-IN" kern="1200" spc="-5" dirty="0">
                <a:solidFill>
                  <a:srgbClr val="1C1A1B"/>
                </a:solidFill>
                <a:latin typeface="Times New Roman"/>
                <a:ea typeface="+mn-ea"/>
                <a:cs typeface="Times New Roman"/>
              </a:rPr>
              <a:t>to the</a:t>
            </a:r>
            <a:r>
              <a:rPr lang="en-IN" kern="1200" dirty="0">
                <a:solidFill>
                  <a:srgbClr val="1C1A1B"/>
                </a:solidFill>
                <a:latin typeface="Times New Roman"/>
                <a:ea typeface="+mn-ea"/>
                <a:cs typeface="Times New Roman"/>
              </a:rPr>
              <a:t> </a:t>
            </a:r>
            <a:r>
              <a:rPr lang="en-IN" kern="1200" spc="-5" dirty="0">
                <a:solidFill>
                  <a:srgbClr val="1C1A1B"/>
                </a:solidFill>
                <a:latin typeface="Times New Roman"/>
                <a:ea typeface="+mn-ea"/>
                <a:cs typeface="Times New Roman"/>
              </a:rPr>
              <a:t>two</a:t>
            </a:r>
            <a:r>
              <a:rPr lang="en-IN" kern="1200" spc="-15" dirty="0">
                <a:solidFill>
                  <a:srgbClr val="1C1A1B"/>
                </a:solidFill>
                <a:latin typeface="Times New Roman"/>
                <a:ea typeface="+mn-ea"/>
                <a:cs typeface="Times New Roman"/>
              </a:rPr>
              <a:t> </a:t>
            </a:r>
            <a:r>
              <a:rPr lang="en-IN" kern="1200" spc="-5" dirty="0">
                <a:solidFill>
                  <a:srgbClr val="1C1A1B"/>
                </a:solidFill>
                <a:latin typeface="Times New Roman"/>
                <a:ea typeface="+mn-ea"/>
                <a:cs typeface="Times New Roman"/>
              </a:rPr>
              <a:t>possible </a:t>
            </a:r>
            <a:r>
              <a:rPr lang="en-IN" kern="1200" dirty="0">
                <a:solidFill>
                  <a:srgbClr val="1C1A1B"/>
                </a:solidFill>
                <a:latin typeface="Times New Roman"/>
                <a:ea typeface="+mn-ea"/>
                <a:cs typeface="Times New Roman"/>
              </a:rPr>
              <a:t> </a:t>
            </a:r>
            <a:r>
              <a:rPr lang="en-IN" kern="1200" spc="-5" dirty="0">
                <a:solidFill>
                  <a:srgbClr val="1C1A1B"/>
                </a:solidFill>
                <a:latin typeface="Times New Roman"/>
                <a:ea typeface="+mn-ea"/>
                <a:cs typeface="Times New Roman"/>
              </a:rPr>
              <a:t>positions</a:t>
            </a:r>
            <a:r>
              <a:rPr lang="en-IN" kern="1200" spc="-15" dirty="0">
                <a:solidFill>
                  <a:srgbClr val="1C1A1B"/>
                </a:solidFill>
                <a:latin typeface="Times New Roman"/>
                <a:ea typeface="+mn-ea"/>
                <a:cs typeface="Times New Roman"/>
              </a:rPr>
              <a:t> </a:t>
            </a:r>
            <a:r>
              <a:rPr lang="en-IN" kern="1200" spc="-5" dirty="0">
                <a:solidFill>
                  <a:srgbClr val="1C1A1B"/>
                </a:solidFill>
                <a:latin typeface="Times New Roman"/>
                <a:ea typeface="+mn-ea"/>
                <a:cs typeface="Times New Roman"/>
              </a:rPr>
              <a:t>of the </a:t>
            </a:r>
            <a:r>
              <a:rPr lang="en-IN" i="1" kern="1200" dirty="0">
                <a:solidFill>
                  <a:srgbClr val="1C1A1B"/>
                </a:solidFill>
                <a:latin typeface="Times New Roman"/>
                <a:ea typeface="+mn-ea"/>
                <a:cs typeface="Times New Roman"/>
              </a:rPr>
              <a:t>P</a:t>
            </a:r>
            <a:r>
              <a:rPr lang="en-IN" i="1" kern="1200" spc="-5" dirty="0">
                <a:solidFill>
                  <a:srgbClr val="1C1A1B"/>
                </a:solidFill>
                <a:latin typeface="Times New Roman"/>
                <a:ea typeface="+mn-ea"/>
                <a:cs typeface="Times New Roman"/>
              </a:rPr>
              <a:t> </a:t>
            </a:r>
            <a:r>
              <a:rPr lang="en-IN" kern="1200" spc="-5" dirty="0">
                <a:solidFill>
                  <a:srgbClr val="1C1A1B"/>
                </a:solidFill>
                <a:latin typeface="Times New Roman"/>
                <a:ea typeface="+mn-ea"/>
                <a:cs typeface="Times New Roman"/>
              </a:rPr>
              <a:t>for </a:t>
            </a:r>
            <a:r>
              <a:rPr lang="en-IN" kern="1200" dirty="0">
                <a:solidFill>
                  <a:srgbClr val="1C1A1B"/>
                </a:solidFill>
                <a:latin typeface="Times New Roman"/>
                <a:ea typeface="+mn-ea"/>
                <a:cs typeface="Times New Roman"/>
              </a:rPr>
              <a:t>a</a:t>
            </a:r>
            <a:r>
              <a:rPr lang="en-IN" kern="1200" spc="-5" dirty="0">
                <a:solidFill>
                  <a:srgbClr val="1C1A1B"/>
                </a:solidFill>
                <a:latin typeface="Times New Roman"/>
                <a:ea typeface="+mn-ea"/>
                <a:cs typeface="Times New Roman"/>
              </a:rPr>
              <a:t> given</a:t>
            </a:r>
            <a:r>
              <a:rPr lang="en-IN" kern="1200" spc="-10" dirty="0">
                <a:solidFill>
                  <a:srgbClr val="1C1A1B"/>
                </a:solidFill>
                <a:latin typeface="Times New Roman"/>
                <a:ea typeface="+mn-ea"/>
                <a:cs typeface="Times New Roman"/>
              </a:rPr>
              <a:t> </a:t>
            </a:r>
            <a:r>
              <a:rPr lang="en-IN" kern="1200" spc="-5" dirty="0">
                <a:solidFill>
                  <a:srgbClr val="1C1A1B"/>
                </a:solidFill>
                <a:latin typeface="Times New Roman"/>
                <a:ea typeface="+mn-ea"/>
                <a:cs typeface="Times New Roman"/>
              </a:rPr>
              <a:t>value</a:t>
            </a:r>
            <a:r>
              <a:rPr lang="en-IN" kern="1200" spc="-10" dirty="0">
                <a:solidFill>
                  <a:srgbClr val="1C1A1B"/>
                </a:solidFill>
                <a:latin typeface="Times New Roman"/>
                <a:ea typeface="+mn-ea"/>
                <a:cs typeface="Times New Roman"/>
              </a:rPr>
              <a:t> </a:t>
            </a:r>
            <a:r>
              <a:rPr lang="en-IN" kern="1200" dirty="0">
                <a:solidFill>
                  <a:srgbClr val="1C1A1B"/>
                </a:solidFill>
                <a:latin typeface="Times New Roman"/>
                <a:ea typeface="+mn-ea"/>
                <a:cs typeface="Times New Roman"/>
              </a:rPr>
              <a:t>of</a:t>
            </a:r>
            <a:r>
              <a:rPr lang="en-IN" kern="1200" spc="-5" dirty="0">
                <a:solidFill>
                  <a:srgbClr val="1C1A1B"/>
                </a:solidFill>
                <a:latin typeface="Times New Roman"/>
                <a:ea typeface="+mn-ea"/>
                <a:cs typeface="Times New Roman"/>
              </a:rPr>
              <a:t> </a:t>
            </a:r>
            <a:r>
              <a:rPr lang="en-IN" sz="1600" kern="1200" spc="-15" dirty="0">
                <a:solidFill>
                  <a:srgbClr val="1C1A1B"/>
                </a:solidFill>
                <a:latin typeface="Symbol"/>
                <a:ea typeface="+mn-ea"/>
              </a:rPr>
              <a:t>q</a:t>
            </a:r>
            <a:r>
              <a:rPr lang="en-IN" sz="1200" kern="1200" spc="-22" baseline="-21000" dirty="0">
                <a:solidFill>
                  <a:srgbClr val="1C1A1B"/>
                </a:solidFill>
                <a:latin typeface="Times New Roman"/>
                <a:ea typeface="+mn-ea"/>
                <a:cs typeface="Times New Roman"/>
              </a:rPr>
              <a:t>2</a:t>
            </a:r>
          </a:p>
        </p:txBody>
      </p:sp>
      <p:pic>
        <p:nvPicPr>
          <p:cNvPr id="27" name="Picture 27" descr="Diagram&#10;&#10;Description automatically generated">
            <a:extLst>
              <a:ext uri="{FF2B5EF4-FFF2-40B4-BE49-F238E27FC236}">
                <a16:creationId xmlns:a16="http://schemas.microsoft.com/office/drawing/2014/main" id="{A4461D51-BF1F-05DF-CCBB-303D79D5F663}"/>
              </a:ext>
            </a:extLst>
          </p:cNvPr>
          <p:cNvPicPr>
            <a:picLocks noChangeAspect="1"/>
          </p:cNvPicPr>
          <p:nvPr/>
        </p:nvPicPr>
        <p:blipFill>
          <a:blip r:embed="rId3"/>
          <a:stretch>
            <a:fillRect/>
          </a:stretch>
        </p:blipFill>
        <p:spPr>
          <a:xfrm>
            <a:off x="6264231" y="2466144"/>
            <a:ext cx="1923929" cy="23791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29" name="Straight Arrow Connector 28">
            <a:extLst>
              <a:ext uri="{FF2B5EF4-FFF2-40B4-BE49-F238E27FC236}">
                <a16:creationId xmlns:a16="http://schemas.microsoft.com/office/drawing/2014/main" id="{88014928-80B7-24AF-4D16-AAD9E9DEFE07}"/>
              </a:ext>
            </a:extLst>
          </p:cNvPr>
          <p:cNvCxnSpPr>
            <a:cxnSpLocks/>
          </p:cNvCxnSpPr>
          <p:nvPr/>
        </p:nvCxnSpPr>
        <p:spPr>
          <a:xfrm>
            <a:off x="1785668" y="1502699"/>
            <a:ext cx="0" cy="824336"/>
          </a:xfrm>
          <a:prstGeom prst="straightConnector1">
            <a:avLst/>
          </a:prstGeom>
          <a:ln w="57150">
            <a:solidFill>
              <a:srgbClr val="E6921E"/>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EED4CC8-C41A-CC39-B585-7B7CE12F9C77}"/>
              </a:ext>
            </a:extLst>
          </p:cNvPr>
          <p:cNvCxnSpPr/>
          <p:nvPr/>
        </p:nvCxnSpPr>
        <p:spPr>
          <a:xfrm flipV="1">
            <a:off x="1785668" y="1587343"/>
            <a:ext cx="2025050" cy="2156"/>
          </a:xfrm>
          <a:prstGeom prst="straightConnector1">
            <a:avLst/>
          </a:prstGeom>
          <a:ln w="57150">
            <a:solidFill>
              <a:srgbClr val="E6921E"/>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2877C80-9E45-6E3C-C7BF-DE389312B1D2}"/>
              </a:ext>
            </a:extLst>
          </p:cNvPr>
          <p:cNvSpPr/>
          <p:nvPr/>
        </p:nvSpPr>
        <p:spPr>
          <a:xfrm>
            <a:off x="445904" y="2490203"/>
            <a:ext cx="5329607" cy="1876218"/>
          </a:xfrm>
          <a:prstGeom prst="rect">
            <a:avLst/>
          </a:prstGeom>
          <a:noFill/>
          <a:ln w="28575">
            <a:solidFill>
              <a:srgbClr val="E692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ea typeface="+mn-lt"/>
                <a:cs typeface="+mn-lt"/>
              </a:rPr>
              <a:t>√</a:t>
            </a:r>
            <a:r>
              <a:rPr lang="en-US">
                <a:ea typeface="+mn-lt"/>
                <a:cs typeface="+mn-lt"/>
              </a:rPr>
              <a:t> </a:t>
            </a:r>
            <a:endParaRPr lang="en-US"/>
          </a:p>
        </p:txBody>
      </p:sp>
      <p:sp>
        <p:nvSpPr>
          <p:cNvPr id="32" name="Rectangle 31">
            <a:extLst>
              <a:ext uri="{FF2B5EF4-FFF2-40B4-BE49-F238E27FC236}">
                <a16:creationId xmlns:a16="http://schemas.microsoft.com/office/drawing/2014/main" id="{EC4E15C1-DFDA-1719-021C-A154FB1BE029}"/>
              </a:ext>
            </a:extLst>
          </p:cNvPr>
          <p:cNvSpPr/>
          <p:nvPr/>
        </p:nvSpPr>
        <p:spPr>
          <a:xfrm>
            <a:off x="4046485" y="994260"/>
            <a:ext cx="4276323" cy="1110068"/>
          </a:xfrm>
          <a:prstGeom prst="rect">
            <a:avLst/>
          </a:prstGeom>
          <a:noFill/>
          <a:ln w="28575">
            <a:solidFill>
              <a:srgbClr val="E692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a typeface="+mn-lt"/>
                <a:cs typeface="+mn-lt"/>
              </a:rPr>
              <a:t> </a:t>
            </a:r>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F8436A0-E360-FB6A-AFAE-909CD2EE7037}"/>
                  </a:ext>
                </a:extLst>
              </p:cNvPr>
              <p:cNvSpPr txBox="1"/>
              <p:nvPr/>
            </p:nvSpPr>
            <p:spPr>
              <a:xfrm>
                <a:off x="4124755" y="1182155"/>
                <a:ext cx="2005677" cy="8047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IN" i="1" smtClean="0">
                              <a:latin typeface="Cambria Math" panose="02040503050406030204" pitchFamily="18" charset="0"/>
                            </a:rPr>
                          </m:ctrlPr>
                        </m:funcPr>
                        <m:fName>
                          <m:r>
                            <m:rPr>
                              <m:sty m:val="p"/>
                            </m:rPr>
                            <a:rPr lang="en-IN" i="0" smtClean="0">
                              <a:latin typeface="Cambria Math" panose="02040503050406030204" pitchFamily="18" charset="0"/>
                            </a:rPr>
                            <m:t>sin</m:t>
                          </m:r>
                        </m:fName>
                        <m:e>
                          <m:sSub>
                            <m:sSubPr>
                              <m:ctrlPr>
                                <a:rPr lang="en-IN" i="1" smtClean="0">
                                  <a:latin typeface="Cambria Math" panose="02040503050406030204" pitchFamily="18" charset="0"/>
                                </a:rPr>
                              </m:ctrlPr>
                            </m:sSubPr>
                            <m:e>
                              <m:r>
                                <a:rPr lang="en-IN" i="1" smtClean="0">
                                  <a:latin typeface="Cambria Math" panose="02040503050406030204" pitchFamily="18" charset="0"/>
                                  <a:ea typeface="Cambria Math" panose="02040503050406030204" pitchFamily="18" charset="0"/>
                                </a:rPr>
                                <m:t>𝜃</m:t>
                              </m:r>
                            </m:e>
                            <m:sub>
                              <m:r>
                                <a:rPr lang="en-IN" b="0" i="1" smtClean="0">
                                  <a:latin typeface="Cambria Math" panose="02040503050406030204" pitchFamily="18" charset="0"/>
                                </a:rPr>
                                <m:t>4</m:t>
                              </m:r>
                            </m:sub>
                          </m:sSub>
                        </m:e>
                      </m:func>
                      <m:r>
                        <a:rPr lang="en-IN" b="0" i="1" smtClean="0">
                          <a:latin typeface="Cambria Math" panose="02040503050406030204" pitchFamily="18" charset="0"/>
                        </a:rPr>
                        <m:t>=</m:t>
                      </m:r>
                      <m:d>
                        <m:dPr>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r>
                                <a:rPr lang="en-IN" b="0" i="1" smtClean="0">
                                  <a:latin typeface="Cambria Math" panose="02040503050406030204" pitchFamily="18" charset="0"/>
                                </a:rPr>
                                <m:t>2</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tan</m:t>
                                  </m:r>
                                </m:fName>
                                <m:e>
                                  <m:d>
                                    <m:dPr>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𝜃</m:t>
                                              </m:r>
                                            </m:e>
                                            <m:sub>
                                              <m:r>
                                                <a:rPr lang="en-IN" b="0" i="1" smtClean="0">
                                                  <a:latin typeface="Cambria Math" panose="02040503050406030204" pitchFamily="18" charset="0"/>
                                                </a:rPr>
                                                <m:t>4</m:t>
                                              </m:r>
                                            </m:sub>
                                          </m:sSub>
                                        </m:num>
                                        <m:den>
                                          <m:r>
                                            <a:rPr lang="en-IN" b="0" i="1" smtClean="0">
                                              <a:latin typeface="Cambria Math" panose="02040503050406030204" pitchFamily="18" charset="0"/>
                                            </a:rPr>
                                            <m:t>2</m:t>
                                          </m:r>
                                        </m:den>
                                      </m:f>
                                    </m:e>
                                  </m:d>
                                </m:e>
                              </m:func>
                            </m:num>
                            <m:den>
                              <m:r>
                                <a:rPr lang="en-IN" b="0" i="1" smtClean="0">
                                  <a:latin typeface="Cambria Math" panose="02040503050406030204" pitchFamily="18" charset="0"/>
                                </a:rPr>
                                <m:t>1+</m:t>
                              </m:r>
                              <m:func>
                                <m:funcPr>
                                  <m:ctrlPr>
                                    <a:rPr lang="en-IN" b="0" i="1" smtClean="0">
                                      <a:latin typeface="Cambria Math" panose="02040503050406030204" pitchFamily="18" charset="0"/>
                                    </a:rPr>
                                  </m:ctrlPr>
                                </m:funcPr>
                                <m:fName>
                                  <m:sSup>
                                    <m:sSupPr>
                                      <m:ctrlPr>
                                        <a:rPr lang="en-IN" b="0" i="1" smtClean="0">
                                          <a:latin typeface="Cambria Math" panose="02040503050406030204" pitchFamily="18" charset="0"/>
                                        </a:rPr>
                                      </m:ctrlPr>
                                    </m:sSupPr>
                                    <m:e>
                                      <m:r>
                                        <m:rPr>
                                          <m:sty m:val="p"/>
                                        </m:rPr>
                                        <a:rPr lang="en-IN" b="0" i="0" smtClean="0">
                                          <a:latin typeface="Cambria Math" panose="02040503050406030204" pitchFamily="18" charset="0"/>
                                        </a:rPr>
                                        <m:t>tan</m:t>
                                      </m:r>
                                    </m:e>
                                    <m:sup>
                                      <m:r>
                                        <a:rPr lang="en-IN" b="0" i="1" smtClean="0">
                                          <a:latin typeface="Cambria Math" panose="02040503050406030204" pitchFamily="18" charset="0"/>
                                        </a:rPr>
                                        <m:t>2</m:t>
                                      </m:r>
                                    </m:sup>
                                  </m:sSup>
                                </m:fName>
                                <m:e>
                                  <m:d>
                                    <m:dPr>
                                      <m:ctrlPr>
                                        <a:rPr lang="en-IN" b="0" i="1" smtClean="0">
                                          <a:latin typeface="Cambria Math" panose="02040503050406030204" pitchFamily="18" charset="0"/>
                                        </a:rPr>
                                      </m:ctrlPr>
                                    </m:dPr>
                                    <m:e>
                                      <m:f>
                                        <m:fPr>
                                          <m:ctrlPr>
                                            <a:rPr lang="en-IN" i="1">
                                              <a:latin typeface="Cambria Math" panose="02040503050406030204" pitchFamily="18" charset="0"/>
                                            </a:rPr>
                                          </m:ctrlPr>
                                        </m:fPr>
                                        <m:num>
                                          <m:sSub>
                                            <m:sSubPr>
                                              <m:ctrlPr>
                                                <a:rPr lang="en-IN" i="1">
                                                  <a:latin typeface="Cambria Math" panose="02040503050406030204" pitchFamily="18" charset="0"/>
                                                </a:rPr>
                                              </m:ctrlPr>
                                            </m:sSubPr>
                                            <m:e>
                                              <m:r>
                                                <a:rPr lang="en-IN" i="1">
                                                  <a:latin typeface="Cambria Math" panose="02040503050406030204" pitchFamily="18" charset="0"/>
                                                  <a:ea typeface="Cambria Math" panose="02040503050406030204" pitchFamily="18" charset="0"/>
                                                </a:rPr>
                                                <m:t>𝜃</m:t>
                                              </m:r>
                                            </m:e>
                                            <m:sub>
                                              <m:r>
                                                <a:rPr lang="en-IN" i="1">
                                                  <a:latin typeface="Cambria Math" panose="02040503050406030204" pitchFamily="18" charset="0"/>
                                                </a:rPr>
                                                <m:t>4</m:t>
                                              </m:r>
                                            </m:sub>
                                          </m:sSub>
                                        </m:num>
                                        <m:den>
                                          <m:r>
                                            <a:rPr lang="en-IN" i="1">
                                              <a:latin typeface="Cambria Math" panose="02040503050406030204" pitchFamily="18" charset="0"/>
                                            </a:rPr>
                                            <m:t>2</m:t>
                                          </m:r>
                                        </m:den>
                                      </m:f>
                                    </m:e>
                                  </m:d>
                                </m:e>
                              </m:func>
                            </m:den>
                          </m:f>
                        </m:e>
                      </m:d>
                    </m:oMath>
                  </m:oMathPara>
                </a14:m>
                <a:endParaRPr lang="en-IN" dirty="0"/>
              </a:p>
            </p:txBody>
          </p:sp>
        </mc:Choice>
        <mc:Fallback xmlns="">
          <p:sp>
            <p:nvSpPr>
              <p:cNvPr id="2" name="TextBox 1">
                <a:extLst>
                  <a:ext uri="{FF2B5EF4-FFF2-40B4-BE49-F238E27FC236}">
                    <a16:creationId xmlns:a16="http://schemas.microsoft.com/office/drawing/2014/main" id="{8F8436A0-E360-FB6A-AFAE-909CD2EE7037}"/>
                  </a:ext>
                </a:extLst>
              </p:cNvPr>
              <p:cNvSpPr txBox="1">
                <a:spLocks noRot="1" noChangeAspect="1" noMove="1" noResize="1" noEditPoints="1" noAdjustHandles="1" noChangeArrowheads="1" noChangeShapeType="1" noTextEdit="1"/>
              </p:cNvSpPr>
              <p:nvPr/>
            </p:nvSpPr>
            <p:spPr>
              <a:xfrm>
                <a:off x="4124755" y="1182155"/>
                <a:ext cx="2005677" cy="804772"/>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548A0C5-784B-B595-3A3A-89B34E462FEF}"/>
                  </a:ext>
                </a:extLst>
              </p:cNvPr>
              <p:cNvSpPr txBox="1"/>
              <p:nvPr/>
            </p:nvSpPr>
            <p:spPr>
              <a:xfrm>
                <a:off x="6160041" y="1155124"/>
                <a:ext cx="2028119" cy="8047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IN" i="1" smtClean="0">
                              <a:latin typeface="Cambria Math" panose="02040503050406030204" pitchFamily="18" charset="0"/>
                            </a:rPr>
                          </m:ctrlPr>
                        </m:funcPr>
                        <m:fName>
                          <m:r>
                            <m:rPr>
                              <m:sty m:val="p"/>
                            </m:rPr>
                            <a:rPr lang="en-IN" b="0" i="0" smtClean="0">
                              <a:latin typeface="Cambria Math" panose="02040503050406030204" pitchFamily="18" charset="0"/>
                            </a:rPr>
                            <m:t>cos</m:t>
                          </m:r>
                        </m:fName>
                        <m:e>
                          <m:sSub>
                            <m:sSubPr>
                              <m:ctrlPr>
                                <a:rPr lang="en-IN" i="1" smtClean="0">
                                  <a:latin typeface="Cambria Math" panose="02040503050406030204" pitchFamily="18" charset="0"/>
                                </a:rPr>
                              </m:ctrlPr>
                            </m:sSubPr>
                            <m:e>
                              <m:r>
                                <a:rPr lang="en-IN" i="1" smtClean="0">
                                  <a:latin typeface="Cambria Math" panose="02040503050406030204" pitchFamily="18" charset="0"/>
                                  <a:ea typeface="Cambria Math" panose="02040503050406030204" pitchFamily="18" charset="0"/>
                                </a:rPr>
                                <m:t>𝜃</m:t>
                              </m:r>
                            </m:e>
                            <m:sub>
                              <m:r>
                                <a:rPr lang="en-IN" b="0" i="1" smtClean="0">
                                  <a:latin typeface="Cambria Math" panose="02040503050406030204" pitchFamily="18" charset="0"/>
                                </a:rPr>
                                <m:t>4</m:t>
                              </m:r>
                            </m:sub>
                          </m:sSub>
                        </m:e>
                      </m:func>
                      <m:r>
                        <a:rPr lang="en-IN" b="0" i="1" smtClean="0">
                          <a:latin typeface="Cambria Math" panose="02040503050406030204" pitchFamily="18" charset="0"/>
                        </a:rPr>
                        <m:t>=</m:t>
                      </m:r>
                      <m:d>
                        <m:dPr>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r>
                                <a:rPr lang="en-IN" i="1">
                                  <a:latin typeface="Cambria Math" panose="02040503050406030204" pitchFamily="18" charset="0"/>
                                </a:rPr>
                                <m:t>1</m:t>
                              </m:r>
                              <m:r>
                                <a:rPr lang="en-IN" b="0" i="1" smtClean="0">
                                  <a:latin typeface="Cambria Math" panose="02040503050406030204" pitchFamily="18" charset="0"/>
                                </a:rPr>
                                <m:t>−</m:t>
                              </m:r>
                              <m:func>
                                <m:funcPr>
                                  <m:ctrlPr>
                                    <a:rPr lang="en-IN" i="1">
                                      <a:latin typeface="Cambria Math" panose="02040503050406030204" pitchFamily="18" charset="0"/>
                                    </a:rPr>
                                  </m:ctrlPr>
                                </m:funcPr>
                                <m:fName>
                                  <m:sSup>
                                    <m:sSupPr>
                                      <m:ctrlPr>
                                        <a:rPr lang="en-IN" i="1">
                                          <a:latin typeface="Cambria Math" panose="02040503050406030204" pitchFamily="18" charset="0"/>
                                        </a:rPr>
                                      </m:ctrlPr>
                                    </m:sSupPr>
                                    <m:e>
                                      <m:r>
                                        <m:rPr>
                                          <m:sty m:val="p"/>
                                        </m:rPr>
                                        <a:rPr lang="en-IN">
                                          <a:latin typeface="Cambria Math" panose="02040503050406030204" pitchFamily="18" charset="0"/>
                                        </a:rPr>
                                        <m:t>tan</m:t>
                                      </m:r>
                                    </m:e>
                                    <m:sup>
                                      <m:r>
                                        <a:rPr lang="en-IN" i="1">
                                          <a:latin typeface="Cambria Math" panose="02040503050406030204" pitchFamily="18" charset="0"/>
                                        </a:rPr>
                                        <m:t>2</m:t>
                                      </m:r>
                                    </m:sup>
                                  </m:sSup>
                                </m:fName>
                                <m:e>
                                  <m:d>
                                    <m:dPr>
                                      <m:ctrlPr>
                                        <a:rPr lang="en-IN" i="1">
                                          <a:latin typeface="Cambria Math" panose="02040503050406030204" pitchFamily="18" charset="0"/>
                                        </a:rPr>
                                      </m:ctrlPr>
                                    </m:dPr>
                                    <m:e>
                                      <m:f>
                                        <m:fPr>
                                          <m:ctrlPr>
                                            <a:rPr lang="en-IN" i="1">
                                              <a:latin typeface="Cambria Math" panose="02040503050406030204" pitchFamily="18" charset="0"/>
                                            </a:rPr>
                                          </m:ctrlPr>
                                        </m:fPr>
                                        <m:num>
                                          <m:sSub>
                                            <m:sSubPr>
                                              <m:ctrlPr>
                                                <a:rPr lang="en-IN" i="1">
                                                  <a:latin typeface="Cambria Math" panose="02040503050406030204" pitchFamily="18" charset="0"/>
                                                </a:rPr>
                                              </m:ctrlPr>
                                            </m:sSubPr>
                                            <m:e>
                                              <m:r>
                                                <a:rPr lang="en-IN" i="1">
                                                  <a:latin typeface="Cambria Math" panose="02040503050406030204" pitchFamily="18" charset="0"/>
                                                  <a:ea typeface="Cambria Math" panose="02040503050406030204" pitchFamily="18" charset="0"/>
                                                </a:rPr>
                                                <m:t>𝜃</m:t>
                                              </m:r>
                                            </m:e>
                                            <m:sub>
                                              <m:r>
                                                <a:rPr lang="en-IN" i="1">
                                                  <a:latin typeface="Cambria Math" panose="02040503050406030204" pitchFamily="18" charset="0"/>
                                                </a:rPr>
                                                <m:t>4</m:t>
                                              </m:r>
                                            </m:sub>
                                          </m:sSub>
                                        </m:num>
                                        <m:den>
                                          <m:r>
                                            <a:rPr lang="en-IN" i="1">
                                              <a:latin typeface="Cambria Math" panose="02040503050406030204" pitchFamily="18" charset="0"/>
                                            </a:rPr>
                                            <m:t>2</m:t>
                                          </m:r>
                                        </m:den>
                                      </m:f>
                                    </m:e>
                                  </m:d>
                                </m:e>
                              </m:func>
                            </m:num>
                            <m:den>
                              <m:r>
                                <a:rPr lang="en-IN" b="0" i="1" smtClean="0">
                                  <a:latin typeface="Cambria Math" panose="02040503050406030204" pitchFamily="18" charset="0"/>
                                </a:rPr>
                                <m:t>1+</m:t>
                              </m:r>
                              <m:func>
                                <m:funcPr>
                                  <m:ctrlPr>
                                    <a:rPr lang="en-IN" b="0" i="1" smtClean="0">
                                      <a:latin typeface="Cambria Math" panose="02040503050406030204" pitchFamily="18" charset="0"/>
                                    </a:rPr>
                                  </m:ctrlPr>
                                </m:funcPr>
                                <m:fName>
                                  <m:sSup>
                                    <m:sSupPr>
                                      <m:ctrlPr>
                                        <a:rPr lang="en-IN" b="0" i="1" smtClean="0">
                                          <a:latin typeface="Cambria Math" panose="02040503050406030204" pitchFamily="18" charset="0"/>
                                        </a:rPr>
                                      </m:ctrlPr>
                                    </m:sSupPr>
                                    <m:e>
                                      <m:r>
                                        <m:rPr>
                                          <m:sty m:val="p"/>
                                        </m:rPr>
                                        <a:rPr lang="en-IN" b="0" i="0" smtClean="0">
                                          <a:latin typeface="Cambria Math" panose="02040503050406030204" pitchFamily="18" charset="0"/>
                                        </a:rPr>
                                        <m:t>tan</m:t>
                                      </m:r>
                                    </m:e>
                                    <m:sup>
                                      <m:r>
                                        <a:rPr lang="en-IN" b="0" i="1" smtClean="0">
                                          <a:latin typeface="Cambria Math" panose="02040503050406030204" pitchFamily="18" charset="0"/>
                                        </a:rPr>
                                        <m:t>2</m:t>
                                      </m:r>
                                    </m:sup>
                                  </m:sSup>
                                </m:fName>
                                <m:e>
                                  <m:d>
                                    <m:dPr>
                                      <m:ctrlPr>
                                        <a:rPr lang="en-IN" b="0" i="1" smtClean="0">
                                          <a:latin typeface="Cambria Math" panose="02040503050406030204" pitchFamily="18" charset="0"/>
                                        </a:rPr>
                                      </m:ctrlPr>
                                    </m:dPr>
                                    <m:e>
                                      <m:f>
                                        <m:fPr>
                                          <m:ctrlPr>
                                            <a:rPr lang="en-IN" i="1">
                                              <a:latin typeface="Cambria Math" panose="02040503050406030204" pitchFamily="18" charset="0"/>
                                            </a:rPr>
                                          </m:ctrlPr>
                                        </m:fPr>
                                        <m:num>
                                          <m:sSub>
                                            <m:sSubPr>
                                              <m:ctrlPr>
                                                <a:rPr lang="en-IN" i="1">
                                                  <a:latin typeface="Cambria Math" panose="02040503050406030204" pitchFamily="18" charset="0"/>
                                                </a:rPr>
                                              </m:ctrlPr>
                                            </m:sSubPr>
                                            <m:e>
                                              <m:r>
                                                <a:rPr lang="en-IN" i="1">
                                                  <a:latin typeface="Cambria Math" panose="02040503050406030204" pitchFamily="18" charset="0"/>
                                                  <a:ea typeface="Cambria Math" panose="02040503050406030204" pitchFamily="18" charset="0"/>
                                                </a:rPr>
                                                <m:t>𝜃</m:t>
                                              </m:r>
                                            </m:e>
                                            <m:sub>
                                              <m:r>
                                                <a:rPr lang="en-IN" i="1">
                                                  <a:latin typeface="Cambria Math" panose="02040503050406030204" pitchFamily="18" charset="0"/>
                                                </a:rPr>
                                                <m:t>4</m:t>
                                              </m:r>
                                            </m:sub>
                                          </m:sSub>
                                        </m:num>
                                        <m:den>
                                          <m:r>
                                            <a:rPr lang="en-IN" i="1">
                                              <a:latin typeface="Cambria Math" panose="02040503050406030204" pitchFamily="18" charset="0"/>
                                            </a:rPr>
                                            <m:t>2</m:t>
                                          </m:r>
                                        </m:den>
                                      </m:f>
                                    </m:e>
                                  </m:d>
                                </m:e>
                              </m:func>
                            </m:den>
                          </m:f>
                        </m:e>
                      </m:d>
                    </m:oMath>
                  </m:oMathPara>
                </a14:m>
                <a:endParaRPr lang="en-IN" dirty="0"/>
              </a:p>
            </p:txBody>
          </p:sp>
        </mc:Choice>
        <mc:Fallback xmlns="">
          <p:sp>
            <p:nvSpPr>
              <p:cNvPr id="16" name="TextBox 15">
                <a:extLst>
                  <a:ext uri="{FF2B5EF4-FFF2-40B4-BE49-F238E27FC236}">
                    <a16:creationId xmlns:a16="http://schemas.microsoft.com/office/drawing/2014/main" id="{7548A0C5-784B-B595-3A3A-89B34E462FEF}"/>
                  </a:ext>
                </a:extLst>
              </p:cNvPr>
              <p:cNvSpPr txBox="1">
                <a:spLocks noRot="1" noChangeAspect="1" noMove="1" noResize="1" noEditPoints="1" noAdjustHandles="1" noChangeArrowheads="1" noChangeShapeType="1" noTextEdit="1"/>
              </p:cNvSpPr>
              <p:nvPr/>
            </p:nvSpPr>
            <p:spPr>
              <a:xfrm>
                <a:off x="6160041" y="1155124"/>
                <a:ext cx="2028119" cy="804772"/>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92FE1E6-13FB-3136-3D61-F6457FD74C49}"/>
                  </a:ext>
                </a:extLst>
              </p:cNvPr>
              <p:cNvSpPr txBox="1"/>
              <p:nvPr/>
            </p:nvSpPr>
            <p:spPr>
              <a:xfrm>
                <a:off x="756207" y="2557785"/>
                <a:ext cx="2603277" cy="4840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IN" b="0" i="1" smtClean="0">
                              <a:latin typeface="Cambria Math" panose="02040503050406030204" pitchFamily="18" charset="0"/>
                            </a:rPr>
                          </m:ctrlPr>
                        </m:dPr>
                        <m:e>
                          <m:r>
                            <a:rPr lang="en-IN" b="0" i="1" smtClean="0">
                              <a:latin typeface="Cambria Math" panose="02040503050406030204" pitchFamily="18" charset="0"/>
                            </a:rPr>
                            <m:t>𝐶</m:t>
                          </m:r>
                          <m:r>
                            <a:rPr lang="en-IN" b="0" i="1" smtClean="0">
                              <a:latin typeface="Cambria Math" panose="02040503050406030204" pitchFamily="18" charset="0"/>
                            </a:rPr>
                            <m:t>−</m:t>
                          </m:r>
                          <m:r>
                            <a:rPr lang="en-IN" b="0" i="1" smtClean="0">
                              <a:latin typeface="Cambria Math" panose="02040503050406030204" pitchFamily="18" charset="0"/>
                            </a:rPr>
                            <m:t>𝐴</m:t>
                          </m:r>
                        </m:e>
                      </m:d>
                      <m:func>
                        <m:funcPr>
                          <m:ctrlPr>
                            <a:rPr lang="en-IN" b="0" i="1" smtClean="0">
                              <a:latin typeface="Cambria Math" panose="02040503050406030204" pitchFamily="18" charset="0"/>
                            </a:rPr>
                          </m:ctrlPr>
                        </m:funcPr>
                        <m:fName>
                          <m:sSup>
                            <m:sSupPr>
                              <m:ctrlPr>
                                <a:rPr lang="en-IN" b="0" i="1" smtClean="0">
                                  <a:latin typeface="Cambria Math" panose="02040503050406030204" pitchFamily="18" charset="0"/>
                                </a:rPr>
                              </m:ctrlPr>
                            </m:sSupPr>
                            <m:e>
                              <m:r>
                                <m:rPr>
                                  <m:sty m:val="p"/>
                                </m:rPr>
                                <a:rPr lang="en-IN" b="0" i="0" smtClean="0">
                                  <a:latin typeface="Cambria Math" panose="02040503050406030204" pitchFamily="18" charset="0"/>
                                </a:rPr>
                                <m:t>Tan</m:t>
                              </m:r>
                            </m:e>
                            <m:sup>
                              <m:r>
                                <a:rPr lang="en-IN" b="0" i="1" smtClean="0">
                                  <a:latin typeface="Cambria Math" panose="02040503050406030204" pitchFamily="18" charset="0"/>
                                </a:rPr>
                                <m:t>2</m:t>
                              </m:r>
                            </m:sup>
                          </m:sSup>
                        </m:fName>
                        <m:e>
                          <m:d>
                            <m:dPr>
                              <m:ctrlPr>
                                <a:rPr lang="en-IN" b="0" i="1" smtClean="0">
                                  <a:latin typeface="Cambria Math" panose="02040503050406030204" pitchFamily="18" charset="0"/>
                                </a:rPr>
                              </m:ctrlPr>
                            </m:dPr>
                            <m:e>
                              <m:f>
                                <m:fPr>
                                  <m:ctrlPr>
                                    <a:rPr lang="en-IN" i="1">
                                      <a:latin typeface="Cambria Math" panose="02040503050406030204" pitchFamily="18" charset="0"/>
                                    </a:rPr>
                                  </m:ctrlPr>
                                </m:fPr>
                                <m:num>
                                  <m:sSub>
                                    <m:sSubPr>
                                      <m:ctrlPr>
                                        <a:rPr lang="en-IN" i="1">
                                          <a:latin typeface="Cambria Math" panose="02040503050406030204" pitchFamily="18" charset="0"/>
                                        </a:rPr>
                                      </m:ctrlPr>
                                    </m:sSubPr>
                                    <m:e>
                                      <m:r>
                                        <a:rPr lang="en-IN" i="1">
                                          <a:latin typeface="Cambria Math" panose="02040503050406030204" pitchFamily="18" charset="0"/>
                                          <a:ea typeface="Cambria Math" panose="02040503050406030204" pitchFamily="18" charset="0"/>
                                        </a:rPr>
                                        <m:t>𝜃</m:t>
                                      </m:r>
                                    </m:e>
                                    <m:sub>
                                      <m:r>
                                        <a:rPr lang="en-IN" i="1">
                                          <a:latin typeface="Cambria Math" panose="02040503050406030204" pitchFamily="18" charset="0"/>
                                        </a:rPr>
                                        <m:t>4</m:t>
                                      </m:r>
                                    </m:sub>
                                  </m:sSub>
                                </m:num>
                                <m:den>
                                  <m:r>
                                    <a:rPr lang="en-IN" i="1">
                                      <a:latin typeface="Cambria Math" panose="02040503050406030204" pitchFamily="18" charset="0"/>
                                    </a:rPr>
                                    <m:t>2</m:t>
                                  </m:r>
                                </m:den>
                              </m:f>
                            </m:e>
                          </m:d>
                          <m:r>
                            <a:rPr lang="en-IN" b="0" i="1" smtClean="0">
                              <a:latin typeface="Cambria Math" panose="02040503050406030204" pitchFamily="18" charset="0"/>
                            </a:rPr>
                            <m:t>+</m:t>
                          </m:r>
                          <m:d>
                            <m:dPr>
                              <m:ctrlPr>
                                <a:rPr lang="en-IN" b="0" i="1" smtClean="0">
                                  <a:latin typeface="Cambria Math" panose="02040503050406030204" pitchFamily="18" charset="0"/>
                                </a:rPr>
                              </m:ctrlPr>
                            </m:dPr>
                            <m:e>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𝐶</m:t>
                              </m:r>
                            </m:e>
                          </m:d>
                          <m:r>
                            <a:rPr lang="en-IN" b="0" i="1" smtClean="0">
                              <a:latin typeface="Cambria Math" panose="02040503050406030204" pitchFamily="18" charset="0"/>
                            </a:rPr>
                            <m:t>=0</m:t>
                          </m:r>
                        </m:e>
                      </m:func>
                    </m:oMath>
                  </m:oMathPara>
                </a14:m>
                <a:endParaRPr lang="en-IN" dirty="0"/>
              </a:p>
            </p:txBody>
          </p:sp>
        </mc:Choice>
        <mc:Fallback xmlns="">
          <p:sp>
            <p:nvSpPr>
              <p:cNvPr id="20" name="TextBox 19">
                <a:extLst>
                  <a:ext uri="{FF2B5EF4-FFF2-40B4-BE49-F238E27FC236}">
                    <a16:creationId xmlns:a16="http://schemas.microsoft.com/office/drawing/2014/main" id="{492FE1E6-13FB-3136-3D61-F6457FD74C49}"/>
                  </a:ext>
                </a:extLst>
              </p:cNvPr>
              <p:cNvSpPr txBox="1">
                <a:spLocks noRot="1" noChangeAspect="1" noMove="1" noResize="1" noEditPoints="1" noAdjustHandles="1" noChangeArrowheads="1" noChangeShapeType="1" noTextEdit="1"/>
              </p:cNvSpPr>
              <p:nvPr/>
            </p:nvSpPr>
            <p:spPr>
              <a:xfrm>
                <a:off x="756207" y="2557785"/>
                <a:ext cx="2603277" cy="484043"/>
              </a:xfrm>
              <a:prstGeom prst="rect">
                <a:avLst/>
              </a:prstGeom>
              <a:blipFill>
                <a:blip r:embed="rId6"/>
                <a:stretch>
                  <a:fillRect r="-93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C1C3DF7-5DC7-4C77-1794-B7B2942A624B}"/>
                  </a:ext>
                </a:extLst>
              </p:cNvPr>
              <p:cNvSpPr txBox="1"/>
              <p:nvPr/>
            </p:nvSpPr>
            <p:spPr>
              <a:xfrm>
                <a:off x="722298" y="3116468"/>
                <a:ext cx="3667992" cy="5779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IN" b="0" i="1" smtClean="0">
                              <a:latin typeface="Cambria Math" panose="02040503050406030204" pitchFamily="18" charset="0"/>
                            </a:rPr>
                          </m:ctrlPr>
                        </m:funcPr>
                        <m:fName>
                          <m:r>
                            <a:rPr lang="en-IN" b="0" i="1" smtClean="0">
                              <a:latin typeface="Cambria Math" panose="02040503050406030204" pitchFamily="18" charset="0"/>
                            </a:rPr>
                            <m:t>𝑇𝑎𝑛</m:t>
                          </m:r>
                        </m:fName>
                        <m:e>
                          <m:d>
                            <m:dPr>
                              <m:ctrlPr>
                                <a:rPr lang="en-IN" b="0" i="1" smtClean="0">
                                  <a:latin typeface="Cambria Math" panose="02040503050406030204" pitchFamily="18" charset="0"/>
                                </a:rPr>
                              </m:ctrlPr>
                            </m:dPr>
                            <m:e>
                              <m:f>
                                <m:fPr>
                                  <m:ctrlPr>
                                    <a:rPr lang="en-IN" i="1">
                                      <a:latin typeface="Cambria Math" panose="02040503050406030204" pitchFamily="18" charset="0"/>
                                    </a:rPr>
                                  </m:ctrlPr>
                                </m:fPr>
                                <m:num>
                                  <m:sSub>
                                    <m:sSubPr>
                                      <m:ctrlPr>
                                        <a:rPr lang="en-IN" i="1">
                                          <a:latin typeface="Cambria Math" panose="02040503050406030204" pitchFamily="18" charset="0"/>
                                        </a:rPr>
                                      </m:ctrlPr>
                                    </m:sSubPr>
                                    <m:e>
                                      <m:r>
                                        <a:rPr lang="en-IN" i="1">
                                          <a:latin typeface="Cambria Math" panose="02040503050406030204" pitchFamily="18" charset="0"/>
                                          <a:ea typeface="Cambria Math" panose="02040503050406030204" pitchFamily="18" charset="0"/>
                                        </a:rPr>
                                        <m:t>𝜃</m:t>
                                      </m:r>
                                    </m:e>
                                    <m:sub>
                                      <m:r>
                                        <a:rPr lang="en-IN" i="1">
                                          <a:latin typeface="Cambria Math" panose="02040503050406030204" pitchFamily="18" charset="0"/>
                                        </a:rPr>
                                        <m:t>4</m:t>
                                      </m:r>
                                    </m:sub>
                                  </m:sSub>
                                </m:num>
                                <m:den>
                                  <m:r>
                                    <a:rPr lang="en-IN" i="1">
                                      <a:latin typeface="Cambria Math" panose="02040503050406030204" pitchFamily="18" charset="0"/>
                                    </a:rPr>
                                    <m:t>2</m:t>
                                  </m:r>
                                </m:den>
                              </m:f>
                            </m:e>
                          </m:d>
                          <m:r>
                            <a:rPr lang="en-IN" b="0" i="1" smtClean="0">
                              <a:latin typeface="Cambria Math" panose="02040503050406030204" pitchFamily="18" charset="0"/>
                            </a:rPr>
                            <m:t>=</m:t>
                          </m:r>
                          <m:f>
                            <m:fPr>
                              <m:ctrlPr>
                                <a:rPr lang="en-IN" b="0" i="1" smtClean="0">
                                  <a:latin typeface="Cambria Math" panose="02040503050406030204" pitchFamily="18" charset="0"/>
                                </a:rPr>
                              </m:ctrlPr>
                            </m:fPr>
                            <m:num>
                              <m:d>
                                <m:dPr>
                                  <m:begChr m:val="{"/>
                                  <m:endChr m:val="}"/>
                                  <m:ctrlPr>
                                    <a:rPr lang="en-IN" i="1">
                                      <a:latin typeface="Cambria Math" panose="02040503050406030204" pitchFamily="18" charset="0"/>
                                    </a:rPr>
                                  </m:ctrlPr>
                                </m:dPr>
                                <m:e>
                                  <m:r>
                                    <a:rPr lang="en-IN" i="1">
                                      <a:latin typeface="Cambria Math" panose="02040503050406030204" pitchFamily="18" charset="0"/>
                                    </a:rPr>
                                    <m:t>−2</m:t>
                                  </m:r>
                                  <m:r>
                                    <a:rPr lang="en-IN" i="1">
                                      <a:latin typeface="Cambria Math" panose="02040503050406030204" pitchFamily="18" charset="0"/>
                                    </a:rPr>
                                    <m:t>𝐵</m:t>
                                  </m:r>
                                  <m:r>
                                    <a:rPr lang="en-IN" i="1">
                                      <a:latin typeface="Cambria Math" panose="02040503050406030204" pitchFamily="18" charset="0"/>
                                      <a:ea typeface="Cambria Math" panose="02040503050406030204" pitchFamily="18" charset="0"/>
                                    </a:rPr>
                                    <m:t>±</m:t>
                                  </m:r>
                                  <m:rad>
                                    <m:radPr>
                                      <m:degHide m:val="on"/>
                                      <m:ctrlPr>
                                        <a:rPr lang="en-IN" i="1">
                                          <a:latin typeface="Cambria Math" panose="02040503050406030204" pitchFamily="18" charset="0"/>
                                          <a:ea typeface="Cambria Math" panose="02040503050406030204" pitchFamily="18" charset="0"/>
                                        </a:rPr>
                                      </m:ctrlPr>
                                    </m:radPr>
                                    <m:deg/>
                                    <m:e>
                                      <m:r>
                                        <a:rPr lang="en-IN" i="1">
                                          <a:latin typeface="Cambria Math" panose="02040503050406030204" pitchFamily="18" charset="0"/>
                                          <a:ea typeface="Cambria Math" panose="02040503050406030204" pitchFamily="18" charset="0"/>
                                        </a:rPr>
                                        <m:t>4</m:t>
                                      </m:r>
                                      <m:sSup>
                                        <m:sSupPr>
                                          <m:ctrlPr>
                                            <a:rPr lang="en-IN" i="1">
                                              <a:latin typeface="Cambria Math" panose="02040503050406030204" pitchFamily="18" charset="0"/>
                                              <a:ea typeface="Cambria Math" panose="02040503050406030204" pitchFamily="18" charset="0"/>
                                            </a:rPr>
                                          </m:ctrlPr>
                                        </m:sSupPr>
                                        <m:e>
                                          <m:r>
                                            <a:rPr lang="en-IN" i="1">
                                              <a:latin typeface="Cambria Math" panose="02040503050406030204" pitchFamily="18" charset="0"/>
                                              <a:ea typeface="Cambria Math" panose="02040503050406030204" pitchFamily="18" charset="0"/>
                                            </a:rPr>
                                            <m:t>𝐵</m:t>
                                          </m:r>
                                        </m:e>
                                        <m:sup>
                                          <m:r>
                                            <a:rPr lang="en-IN" i="1">
                                              <a:latin typeface="Cambria Math" panose="02040503050406030204" pitchFamily="18" charset="0"/>
                                              <a:ea typeface="Cambria Math" panose="02040503050406030204" pitchFamily="18" charset="0"/>
                                            </a:rPr>
                                            <m:t>2</m:t>
                                          </m:r>
                                        </m:sup>
                                      </m:sSup>
                                      <m:r>
                                        <a:rPr lang="en-IN" i="1">
                                          <a:latin typeface="Cambria Math" panose="02040503050406030204" pitchFamily="18" charset="0"/>
                                          <a:ea typeface="Cambria Math" panose="02040503050406030204" pitchFamily="18" charset="0"/>
                                        </a:rPr>
                                        <m:t>−4(</m:t>
                                      </m:r>
                                      <m:r>
                                        <a:rPr lang="en-IN" i="1">
                                          <a:latin typeface="Cambria Math" panose="02040503050406030204" pitchFamily="18" charset="0"/>
                                          <a:ea typeface="Cambria Math" panose="02040503050406030204" pitchFamily="18" charset="0"/>
                                        </a:rPr>
                                        <m:t>𝐶</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𝐴</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𝐶</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𝐴</m:t>
                                      </m:r>
                                      <m:r>
                                        <a:rPr lang="en-IN" i="1">
                                          <a:latin typeface="Cambria Math" panose="02040503050406030204" pitchFamily="18" charset="0"/>
                                          <a:ea typeface="Cambria Math" panose="02040503050406030204" pitchFamily="18" charset="0"/>
                                        </a:rPr>
                                        <m:t>)</m:t>
                                      </m:r>
                                    </m:e>
                                  </m:rad>
                                </m:e>
                              </m:d>
                            </m:num>
                            <m:den>
                              <m:r>
                                <a:rPr lang="en-IN" b="0" i="1" smtClean="0">
                                  <a:latin typeface="Cambria Math" panose="02040503050406030204" pitchFamily="18" charset="0"/>
                                </a:rPr>
                                <m:t>2(</m:t>
                              </m:r>
                              <m:r>
                                <a:rPr lang="en-IN" b="0" i="1" smtClean="0">
                                  <a:latin typeface="Cambria Math" panose="02040503050406030204" pitchFamily="18" charset="0"/>
                                </a:rPr>
                                <m:t>𝐶</m:t>
                              </m:r>
                              <m:r>
                                <a:rPr lang="en-IN" b="0" i="1" smtClean="0">
                                  <a:latin typeface="Cambria Math" panose="02040503050406030204" pitchFamily="18" charset="0"/>
                                </a:rPr>
                                <m:t>−</m:t>
                              </m:r>
                              <m:r>
                                <a:rPr lang="en-IN" b="0" i="1" smtClean="0">
                                  <a:latin typeface="Cambria Math" panose="02040503050406030204" pitchFamily="18" charset="0"/>
                                </a:rPr>
                                <m:t>𝐴</m:t>
                              </m:r>
                              <m:r>
                                <a:rPr lang="en-IN" b="0" i="1" smtClean="0">
                                  <a:latin typeface="Cambria Math" panose="02040503050406030204" pitchFamily="18" charset="0"/>
                                </a:rPr>
                                <m:t>)</m:t>
                              </m:r>
                            </m:den>
                          </m:f>
                        </m:e>
                      </m:func>
                    </m:oMath>
                  </m:oMathPara>
                </a14:m>
                <a:endParaRPr lang="en-IN" dirty="0"/>
              </a:p>
            </p:txBody>
          </p:sp>
        </mc:Choice>
        <mc:Fallback xmlns="">
          <p:sp>
            <p:nvSpPr>
              <p:cNvPr id="25" name="TextBox 24">
                <a:extLst>
                  <a:ext uri="{FF2B5EF4-FFF2-40B4-BE49-F238E27FC236}">
                    <a16:creationId xmlns:a16="http://schemas.microsoft.com/office/drawing/2014/main" id="{CC1C3DF7-5DC7-4C77-1794-B7B2942A624B}"/>
                  </a:ext>
                </a:extLst>
              </p:cNvPr>
              <p:cNvSpPr txBox="1">
                <a:spLocks noRot="1" noChangeAspect="1" noMove="1" noResize="1" noEditPoints="1" noAdjustHandles="1" noChangeArrowheads="1" noChangeShapeType="1" noTextEdit="1"/>
              </p:cNvSpPr>
              <p:nvPr/>
            </p:nvSpPr>
            <p:spPr>
              <a:xfrm>
                <a:off x="722298" y="3116468"/>
                <a:ext cx="3667992" cy="577979"/>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AD7C989-B82F-776F-02CD-CB4B5B68E048}"/>
                  </a:ext>
                </a:extLst>
              </p:cNvPr>
              <p:cNvSpPr txBox="1"/>
              <p:nvPr/>
            </p:nvSpPr>
            <p:spPr>
              <a:xfrm>
                <a:off x="1496657" y="3718635"/>
                <a:ext cx="1977786" cy="4981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IN" b="0" i="1" smtClean="0">
                              <a:latin typeface="Cambria Math" panose="02040503050406030204" pitchFamily="18" charset="0"/>
                            </a:rPr>
                          </m:ctrlPr>
                        </m:funcPr>
                        <m:fName>
                          <m:r>
                            <a:rPr lang="en-IN" b="0" i="1" smtClean="0">
                              <a:latin typeface="Cambria Math" panose="02040503050406030204" pitchFamily="18" charset="0"/>
                            </a:rPr>
                            <m:t>=</m:t>
                          </m:r>
                        </m:fName>
                        <m:e>
                          <m:f>
                            <m:fPr>
                              <m:ctrlPr>
                                <a:rPr lang="en-IN" b="0" i="1" smtClean="0">
                                  <a:latin typeface="Cambria Math" panose="02040503050406030204" pitchFamily="18" charset="0"/>
                                </a:rPr>
                              </m:ctrlPr>
                            </m:fPr>
                            <m:num>
                              <m:d>
                                <m:dPr>
                                  <m:begChr m:val="{"/>
                                  <m:endChr m:val="}"/>
                                  <m:ctrlPr>
                                    <a:rPr lang="en-IN" i="1">
                                      <a:latin typeface="Cambria Math" panose="02040503050406030204" pitchFamily="18" charset="0"/>
                                    </a:rPr>
                                  </m:ctrlPr>
                                </m:dPr>
                                <m:e>
                                  <m:r>
                                    <a:rPr lang="en-IN" i="1">
                                      <a:latin typeface="Cambria Math" panose="02040503050406030204" pitchFamily="18" charset="0"/>
                                    </a:rPr>
                                    <m:t>−</m:t>
                                  </m:r>
                                  <m:r>
                                    <a:rPr lang="en-IN" i="1">
                                      <a:latin typeface="Cambria Math" panose="02040503050406030204" pitchFamily="18" charset="0"/>
                                    </a:rPr>
                                    <m:t>𝐵</m:t>
                                  </m:r>
                                  <m:r>
                                    <a:rPr lang="en-IN" i="1">
                                      <a:latin typeface="Cambria Math" panose="02040503050406030204" pitchFamily="18" charset="0"/>
                                      <a:ea typeface="Cambria Math" panose="02040503050406030204" pitchFamily="18" charset="0"/>
                                    </a:rPr>
                                    <m:t>±</m:t>
                                  </m:r>
                                  <m:rad>
                                    <m:radPr>
                                      <m:degHide m:val="on"/>
                                      <m:ctrlPr>
                                        <a:rPr lang="en-IN" i="1" smtClean="0">
                                          <a:latin typeface="Cambria Math" panose="02040503050406030204" pitchFamily="18" charset="0"/>
                                          <a:ea typeface="Cambria Math" panose="02040503050406030204" pitchFamily="18" charset="0"/>
                                        </a:rPr>
                                      </m:ctrlPr>
                                    </m:radPr>
                                    <m:deg/>
                                    <m:e>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𝐵</m:t>
                                          </m:r>
                                        </m:e>
                                        <m:sup>
                                          <m:r>
                                            <a:rPr lang="en-IN" b="0" i="1" smtClean="0">
                                              <a:latin typeface="Cambria Math" panose="02040503050406030204" pitchFamily="18" charset="0"/>
                                              <a:ea typeface="Cambria Math" panose="02040503050406030204" pitchFamily="18" charset="0"/>
                                            </a:rPr>
                                            <m:t>2</m:t>
                                          </m:r>
                                        </m:sup>
                                      </m:sSup>
                                      <m:r>
                                        <a:rPr lang="en-IN" b="0" i="1" smtClean="0">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𝐶</m:t>
                                          </m:r>
                                        </m:e>
                                        <m:sup>
                                          <m:r>
                                            <a:rPr lang="en-IN" b="0" i="1" smtClean="0">
                                              <a:latin typeface="Cambria Math" panose="02040503050406030204" pitchFamily="18" charset="0"/>
                                              <a:ea typeface="Cambria Math" panose="02040503050406030204" pitchFamily="18" charset="0"/>
                                            </a:rPr>
                                            <m:t>2</m:t>
                                          </m:r>
                                        </m:sup>
                                      </m:sSup>
                                      <m:r>
                                        <a:rPr lang="en-IN" b="0" i="1" smtClean="0">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𝐴</m:t>
                                          </m:r>
                                        </m:e>
                                        <m:sup>
                                          <m:r>
                                            <a:rPr lang="en-IN" b="0" i="1" smtClean="0">
                                              <a:latin typeface="Cambria Math" panose="02040503050406030204" pitchFamily="18" charset="0"/>
                                              <a:ea typeface="Cambria Math" panose="02040503050406030204" pitchFamily="18" charset="0"/>
                                            </a:rPr>
                                            <m:t>2</m:t>
                                          </m:r>
                                        </m:sup>
                                      </m:sSup>
                                    </m:e>
                                  </m:rad>
                                </m:e>
                              </m:d>
                            </m:num>
                            <m:den>
                              <m:r>
                                <a:rPr lang="en-IN" b="0" i="1" smtClean="0">
                                  <a:latin typeface="Cambria Math" panose="02040503050406030204" pitchFamily="18" charset="0"/>
                                </a:rPr>
                                <m:t>(</m:t>
                              </m:r>
                              <m:r>
                                <a:rPr lang="en-IN" b="0" i="1" smtClean="0">
                                  <a:latin typeface="Cambria Math" panose="02040503050406030204" pitchFamily="18" charset="0"/>
                                </a:rPr>
                                <m:t>𝐶</m:t>
                              </m:r>
                              <m:r>
                                <a:rPr lang="en-IN" b="0" i="1" smtClean="0">
                                  <a:latin typeface="Cambria Math" panose="02040503050406030204" pitchFamily="18" charset="0"/>
                                </a:rPr>
                                <m:t>−</m:t>
                              </m:r>
                              <m:r>
                                <a:rPr lang="en-IN" b="0" i="1" smtClean="0">
                                  <a:latin typeface="Cambria Math" panose="02040503050406030204" pitchFamily="18" charset="0"/>
                                </a:rPr>
                                <m:t>𝐴</m:t>
                              </m:r>
                              <m:r>
                                <a:rPr lang="en-IN" b="0" i="1" smtClean="0">
                                  <a:latin typeface="Cambria Math" panose="02040503050406030204" pitchFamily="18" charset="0"/>
                                </a:rPr>
                                <m:t>)</m:t>
                              </m:r>
                            </m:den>
                          </m:f>
                        </m:e>
                      </m:func>
                    </m:oMath>
                  </m:oMathPara>
                </a14:m>
                <a:endParaRPr lang="en-IN" dirty="0"/>
              </a:p>
            </p:txBody>
          </p:sp>
        </mc:Choice>
        <mc:Fallback xmlns="">
          <p:sp>
            <p:nvSpPr>
              <p:cNvPr id="33" name="TextBox 32">
                <a:extLst>
                  <a:ext uri="{FF2B5EF4-FFF2-40B4-BE49-F238E27FC236}">
                    <a16:creationId xmlns:a16="http://schemas.microsoft.com/office/drawing/2014/main" id="{DAD7C989-B82F-776F-02CD-CB4B5B68E048}"/>
                  </a:ext>
                </a:extLst>
              </p:cNvPr>
              <p:cNvSpPr txBox="1">
                <a:spLocks noRot="1" noChangeAspect="1" noMove="1" noResize="1" noEditPoints="1" noAdjustHandles="1" noChangeArrowheads="1" noChangeShapeType="1" noTextEdit="1"/>
              </p:cNvSpPr>
              <p:nvPr/>
            </p:nvSpPr>
            <p:spPr>
              <a:xfrm>
                <a:off x="1496657" y="3718635"/>
                <a:ext cx="1977786" cy="498150"/>
              </a:xfrm>
              <a:prstGeom prst="rect">
                <a:avLst/>
              </a:prstGeom>
              <a:blipFill>
                <a:blip r:embed="rId8"/>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2734832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1" name="Title 10">
            <a:extLst>
              <a:ext uri="{FF2B5EF4-FFF2-40B4-BE49-F238E27FC236}">
                <a16:creationId xmlns:a16="http://schemas.microsoft.com/office/drawing/2014/main" id="{5C316130-90A5-EF5C-47D4-A94619A7801C}"/>
              </a:ext>
            </a:extLst>
          </p:cNvPr>
          <p:cNvSpPr>
            <a:spLocks noGrp="1"/>
          </p:cNvSpPr>
          <p:nvPr>
            <p:ph type="ctrTitle" idx="3"/>
          </p:nvPr>
        </p:nvSpPr>
        <p:spPr>
          <a:xfrm flipH="1">
            <a:off x="2534630" y="520201"/>
            <a:ext cx="5040083" cy="765976"/>
          </a:xfrm>
        </p:spPr>
        <p:txBody>
          <a:bodyPr/>
          <a:lstStyle/>
          <a:p>
            <a:r>
              <a:rPr lang="en-US" sz="3600">
                <a:solidFill>
                  <a:schemeClr val="accent2">
                    <a:lumMod val="50000"/>
                  </a:schemeClr>
                </a:solidFill>
                <a:latin typeface="Cooper Black"/>
              </a:rPr>
              <a:t>BATCH-A,GROUP-15</a:t>
            </a:r>
          </a:p>
        </p:txBody>
      </p:sp>
      <p:graphicFrame>
        <p:nvGraphicFramePr>
          <p:cNvPr id="34" name="Diagram 33">
            <a:extLst>
              <a:ext uri="{FF2B5EF4-FFF2-40B4-BE49-F238E27FC236}">
                <a16:creationId xmlns:a16="http://schemas.microsoft.com/office/drawing/2014/main" id="{1D57F9FC-26EB-800E-2DA5-14D893AF597D}"/>
              </a:ext>
            </a:extLst>
          </p:cNvPr>
          <p:cNvGraphicFramePr/>
          <p:nvPr>
            <p:extLst>
              <p:ext uri="{D42A27DB-BD31-4B8C-83A1-F6EECF244321}">
                <p14:modId xmlns:p14="http://schemas.microsoft.com/office/powerpoint/2010/main" val="4038863741"/>
              </p:ext>
            </p:extLst>
          </p:nvPr>
        </p:nvGraphicFramePr>
        <p:xfrm>
          <a:off x="2101095" y="1290311"/>
          <a:ext cx="5909111" cy="32575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1B5343F1-D31B-359D-E7D9-5427AB770FE9}"/>
              </a:ext>
            </a:extLst>
          </p:cNvPr>
          <p:cNvPicPr>
            <a:picLocks noChangeAspect="1"/>
          </p:cNvPicPr>
          <p:nvPr/>
        </p:nvPicPr>
        <p:blipFill rotWithShape="1">
          <a:blip r:embed="rId2"/>
          <a:srcRect t="2157" b="-1"/>
          <a:stretch/>
        </p:blipFill>
        <p:spPr>
          <a:xfrm>
            <a:off x="210179" y="855992"/>
            <a:ext cx="2447925" cy="3049448"/>
          </a:xfrm>
          <a:prstGeom prst="rect">
            <a:avLst/>
          </a:prstGeom>
        </p:spPr>
      </p:pic>
      <p:sp>
        <p:nvSpPr>
          <p:cNvPr id="6" name="TextBox 5">
            <a:extLst>
              <a:ext uri="{FF2B5EF4-FFF2-40B4-BE49-F238E27FC236}">
                <a16:creationId xmlns:a16="http://schemas.microsoft.com/office/drawing/2014/main" id="{748F9852-F48F-9528-84DF-84B6B7C3A778}"/>
              </a:ext>
            </a:extLst>
          </p:cNvPr>
          <p:cNvSpPr txBox="1"/>
          <p:nvPr/>
        </p:nvSpPr>
        <p:spPr>
          <a:xfrm>
            <a:off x="3978669" y="301994"/>
            <a:ext cx="4545412" cy="553998"/>
          </a:xfrm>
          <a:prstGeom prst="rect">
            <a:avLst/>
          </a:prstGeom>
          <a:solidFill>
            <a:srgbClr val="FFFF00"/>
          </a:solidFill>
          <a:ln>
            <a:solidFill>
              <a:srgbClr val="00B05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dirty="0">
                <a:latin typeface="Cambria Math" panose="02040503050406030204" pitchFamily="18" charset="0"/>
                <a:ea typeface="Cambria Math" panose="02040503050406030204" pitchFamily="18" charset="0"/>
              </a:rPr>
              <a:t>r</a:t>
            </a:r>
            <a:r>
              <a:rPr lang="en-US" sz="1500" baseline="-25000" dirty="0">
                <a:latin typeface="Cambria Math" panose="02040503050406030204" pitchFamily="18" charset="0"/>
                <a:ea typeface="Cambria Math" panose="02040503050406030204" pitchFamily="18" charset="0"/>
              </a:rPr>
              <a:t>3</a:t>
            </a:r>
            <a:r>
              <a:rPr lang="en-US" sz="1500" dirty="0">
                <a:latin typeface="Cambria Math" panose="02040503050406030204" pitchFamily="18" charset="0"/>
                <a:ea typeface="Cambria Math" panose="02040503050406030204" pitchFamily="18" charset="0"/>
              </a:rPr>
              <a:t>cosθ</a:t>
            </a:r>
            <a:r>
              <a:rPr lang="en-US" sz="1500" baseline="-25000" dirty="0">
                <a:latin typeface="Cambria Math" panose="02040503050406030204" pitchFamily="18" charset="0"/>
                <a:ea typeface="Cambria Math" panose="02040503050406030204" pitchFamily="18" charset="0"/>
              </a:rPr>
              <a:t>3</a:t>
            </a:r>
            <a:r>
              <a:rPr lang="en-US" sz="1500" dirty="0">
                <a:latin typeface="Cambria Math" panose="02040503050406030204" pitchFamily="18" charset="0"/>
                <a:ea typeface="Cambria Math" panose="02040503050406030204" pitchFamily="18" charset="0"/>
              </a:rPr>
              <a:t> = r</a:t>
            </a:r>
            <a:r>
              <a:rPr lang="en-US" sz="1500" baseline="-25000" dirty="0">
                <a:latin typeface="Cambria Math" panose="02040503050406030204" pitchFamily="18" charset="0"/>
                <a:ea typeface="Cambria Math" panose="02040503050406030204" pitchFamily="18" charset="0"/>
              </a:rPr>
              <a:t>4</a:t>
            </a:r>
            <a:r>
              <a:rPr lang="en-US" sz="1500" dirty="0">
                <a:latin typeface="Cambria Math" panose="02040503050406030204" pitchFamily="18" charset="0"/>
                <a:ea typeface="Cambria Math" panose="02040503050406030204" pitchFamily="18" charset="0"/>
              </a:rPr>
              <a:t>cosθ</a:t>
            </a:r>
            <a:r>
              <a:rPr lang="en-US" sz="1500" baseline="-25000" dirty="0">
                <a:latin typeface="Cambria Math" panose="02040503050406030204" pitchFamily="18" charset="0"/>
                <a:ea typeface="Cambria Math" panose="02040503050406030204" pitchFamily="18" charset="0"/>
              </a:rPr>
              <a:t>4</a:t>
            </a:r>
            <a:r>
              <a:rPr lang="en-US" sz="1500" dirty="0">
                <a:latin typeface="Cambria Math" panose="02040503050406030204" pitchFamily="18" charset="0"/>
                <a:ea typeface="Cambria Math" panose="02040503050406030204" pitchFamily="18" charset="0"/>
              </a:rPr>
              <a:t> + r</a:t>
            </a:r>
            <a:r>
              <a:rPr lang="en-US" sz="1500" baseline="-25000" dirty="0">
                <a:latin typeface="Cambria Math" panose="02040503050406030204" pitchFamily="18" charset="0"/>
                <a:ea typeface="Cambria Math" panose="02040503050406030204" pitchFamily="18" charset="0"/>
              </a:rPr>
              <a:t>1</a:t>
            </a:r>
            <a:r>
              <a:rPr lang="en-US" sz="1500" dirty="0">
                <a:latin typeface="Cambria Math" panose="02040503050406030204" pitchFamily="18" charset="0"/>
                <a:ea typeface="Cambria Math" panose="02040503050406030204" pitchFamily="18" charset="0"/>
              </a:rPr>
              <a:t>cosθ</a:t>
            </a:r>
            <a:r>
              <a:rPr lang="en-US" sz="1500" baseline="-25000" dirty="0">
                <a:latin typeface="Cambria Math" panose="02040503050406030204" pitchFamily="18" charset="0"/>
                <a:ea typeface="Cambria Math" panose="02040503050406030204" pitchFamily="18" charset="0"/>
              </a:rPr>
              <a:t>1 </a:t>
            </a:r>
            <a:r>
              <a:rPr lang="en-US" sz="1500" dirty="0">
                <a:latin typeface="Cambria Math" panose="02040503050406030204" pitchFamily="18" charset="0"/>
                <a:ea typeface="Cambria Math" panose="02040503050406030204" pitchFamily="18" charset="0"/>
              </a:rPr>
              <a:t>- r</a:t>
            </a:r>
            <a:r>
              <a:rPr lang="en-US" sz="1500" baseline="-25000" dirty="0">
                <a:latin typeface="Cambria Math" panose="02040503050406030204" pitchFamily="18" charset="0"/>
                <a:ea typeface="Cambria Math" panose="02040503050406030204" pitchFamily="18" charset="0"/>
              </a:rPr>
              <a:t>2</a:t>
            </a:r>
            <a:r>
              <a:rPr lang="en-US" sz="1500" dirty="0">
                <a:latin typeface="Cambria Math" panose="02040503050406030204" pitchFamily="18" charset="0"/>
                <a:ea typeface="Cambria Math" panose="02040503050406030204" pitchFamily="18" charset="0"/>
              </a:rPr>
              <a:t>cosθ</a:t>
            </a:r>
            <a:r>
              <a:rPr lang="en-US" sz="1500" baseline="-25000" dirty="0">
                <a:latin typeface="Cambria Math" panose="02040503050406030204" pitchFamily="18" charset="0"/>
                <a:ea typeface="Cambria Math" panose="02040503050406030204" pitchFamily="18" charset="0"/>
              </a:rPr>
              <a:t>2</a:t>
            </a:r>
            <a:r>
              <a:rPr lang="en-US" sz="1500" dirty="0">
                <a:latin typeface="Cambria Math" panose="02040503050406030204" pitchFamily="18" charset="0"/>
                <a:ea typeface="Cambria Math" panose="02040503050406030204" pitchFamily="18" charset="0"/>
              </a:rPr>
              <a:t>                 (1)</a:t>
            </a:r>
          </a:p>
          <a:p>
            <a:r>
              <a:rPr lang="en-US" sz="1500" dirty="0">
                <a:latin typeface="Cambria Math" panose="02040503050406030204" pitchFamily="18" charset="0"/>
                <a:ea typeface="Cambria Math" panose="02040503050406030204" pitchFamily="18" charset="0"/>
              </a:rPr>
              <a:t> r</a:t>
            </a:r>
            <a:r>
              <a:rPr lang="en-US" sz="1500" baseline="-25000" dirty="0">
                <a:latin typeface="Cambria Math" panose="02040503050406030204" pitchFamily="18" charset="0"/>
                <a:ea typeface="Cambria Math" panose="02040503050406030204" pitchFamily="18" charset="0"/>
              </a:rPr>
              <a:t>3</a:t>
            </a:r>
            <a:r>
              <a:rPr lang="en-US" sz="1500" dirty="0">
                <a:latin typeface="Cambria Math" panose="02040503050406030204" pitchFamily="18" charset="0"/>
                <a:ea typeface="Cambria Math" panose="02040503050406030204" pitchFamily="18" charset="0"/>
              </a:rPr>
              <a:t>sinθ</a:t>
            </a:r>
            <a:r>
              <a:rPr lang="en-US" sz="1500" baseline="-25000" dirty="0">
                <a:latin typeface="Cambria Math" panose="02040503050406030204" pitchFamily="18" charset="0"/>
                <a:ea typeface="Cambria Math" panose="02040503050406030204" pitchFamily="18" charset="0"/>
              </a:rPr>
              <a:t>3  </a:t>
            </a:r>
            <a:r>
              <a:rPr lang="en-US" sz="1500" dirty="0">
                <a:latin typeface="Cambria Math" panose="02040503050406030204" pitchFamily="18" charset="0"/>
                <a:ea typeface="Cambria Math" panose="02040503050406030204" pitchFamily="18" charset="0"/>
              </a:rPr>
              <a:t>= r</a:t>
            </a:r>
            <a:r>
              <a:rPr lang="en-US" sz="1500" baseline="-25000" dirty="0">
                <a:latin typeface="Cambria Math" panose="02040503050406030204" pitchFamily="18" charset="0"/>
                <a:ea typeface="Cambria Math" panose="02040503050406030204" pitchFamily="18" charset="0"/>
              </a:rPr>
              <a:t>4</a:t>
            </a:r>
            <a:r>
              <a:rPr lang="en-US" sz="1500" dirty="0">
                <a:latin typeface="Cambria Math" panose="02040503050406030204" pitchFamily="18" charset="0"/>
                <a:ea typeface="Cambria Math" panose="02040503050406030204" pitchFamily="18" charset="0"/>
              </a:rPr>
              <a:t>sinθ</a:t>
            </a:r>
            <a:r>
              <a:rPr lang="en-US" sz="1500" baseline="-25000" dirty="0">
                <a:latin typeface="Cambria Math" panose="02040503050406030204" pitchFamily="18" charset="0"/>
                <a:ea typeface="Cambria Math" panose="02040503050406030204" pitchFamily="18" charset="0"/>
              </a:rPr>
              <a:t>4</a:t>
            </a:r>
            <a:r>
              <a:rPr lang="en-US" sz="1500" dirty="0">
                <a:latin typeface="Cambria Math" panose="02040503050406030204" pitchFamily="18" charset="0"/>
                <a:ea typeface="Cambria Math" panose="02040503050406030204" pitchFamily="18" charset="0"/>
              </a:rPr>
              <a:t> + r</a:t>
            </a:r>
            <a:r>
              <a:rPr lang="en-US" sz="1500" baseline="-25000" dirty="0">
                <a:latin typeface="Cambria Math" panose="02040503050406030204" pitchFamily="18" charset="0"/>
                <a:ea typeface="Cambria Math" panose="02040503050406030204" pitchFamily="18" charset="0"/>
              </a:rPr>
              <a:t>1</a:t>
            </a:r>
            <a:r>
              <a:rPr lang="en-US" sz="1500" dirty="0">
                <a:latin typeface="Cambria Math" panose="02040503050406030204" pitchFamily="18" charset="0"/>
                <a:ea typeface="Cambria Math" panose="02040503050406030204" pitchFamily="18" charset="0"/>
              </a:rPr>
              <a:t>sinθ</a:t>
            </a:r>
            <a:r>
              <a:rPr lang="en-US" sz="1500" baseline="-25000" dirty="0">
                <a:latin typeface="Cambria Math" panose="02040503050406030204" pitchFamily="18" charset="0"/>
                <a:ea typeface="Cambria Math" panose="02040503050406030204" pitchFamily="18" charset="0"/>
              </a:rPr>
              <a:t>1</a:t>
            </a:r>
            <a:r>
              <a:rPr lang="en-US" sz="1500" dirty="0">
                <a:latin typeface="Cambria Math" panose="02040503050406030204" pitchFamily="18" charset="0"/>
                <a:ea typeface="Cambria Math" panose="02040503050406030204" pitchFamily="18" charset="0"/>
              </a:rPr>
              <a:t> -r</a:t>
            </a:r>
            <a:r>
              <a:rPr lang="en-US" sz="1500" baseline="-25000" dirty="0">
                <a:latin typeface="Cambria Math" panose="02040503050406030204" pitchFamily="18" charset="0"/>
                <a:ea typeface="Cambria Math" panose="02040503050406030204" pitchFamily="18" charset="0"/>
              </a:rPr>
              <a:t>2</a:t>
            </a:r>
            <a:r>
              <a:rPr lang="en-US" sz="1500" dirty="0">
                <a:latin typeface="Cambria Math" panose="02040503050406030204" pitchFamily="18" charset="0"/>
                <a:ea typeface="Cambria Math" panose="02040503050406030204" pitchFamily="18" charset="0"/>
              </a:rPr>
              <a:t>sinθ</a:t>
            </a:r>
            <a:r>
              <a:rPr lang="en-US" sz="1500" baseline="-25000" dirty="0">
                <a:latin typeface="Cambria Math" panose="02040503050406030204" pitchFamily="18" charset="0"/>
                <a:ea typeface="Cambria Math" panose="02040503050406030204" pitchFamily="18" charset="0"/>
              </a:rPr>
              <a:t>2                            </a:t>
            </a:r>
            <a:r>
              <a:rPr lang="en-US" sz="1500" dirty="0">
                <a:latin typeface="Cambria Math" panose="02040503050406030204" pitchFamily="18" charset="0"/>
                <a:ea typeface="Cambria Math" panose="02040503050406030204" pitchFamily="18" charset="0"/>
              </a:rPr>
              <a:t>(2)</a:t>
            </a:r>
            <a:r>
              <a:rPr lang="en-US" sz="1500" baseline="-25000" dirty="0">
                <a:latin typeface="Cambria Math" panose="02040503050406030204" pitchFamily="18" charset="0"/>
                <a:ea typeface="Cambria Math" panose="02040503050406030204" pitchFamily="18" charset="0"/>
              </a:rPr>
              <a:t>  </a:t>
            </a:r>
            <a:endParaRPr lang="en-US" sz="1500" dirty="0">
              <a:latin typeface="Cambria Math" panose="02040503050406030204" pitchFamily="18" charset="0"/>
              <a:ea typeface="Cambria Math" panose="02040503050406030204" pitchFamily="18" charset="0"/>
            </a:endParaRPr>
          </a:p>
        </p:txBody>
      </p:sp>
      <p:sp>
        <p:nvSpPr>
          <p:cNvPr id="7" name="TextBox 6">
            <a:extLst>
              <a:ext uri="{FF2B5EF4-FFF2-40B4-BE49-F238E27FC236}">
                <a16:creationId xmlns:a16="http://schemas.microsoft.com/office/drawing/2014/main" id="{3644787B-F3FC-1FAF-8B8E-14FD3BCEF16D}"/>
              </a:ext>
            </a:extLst>
          </p:cNvPr>
          <p:cNvSpPr txBox="1"/>
          <p:nvPr/>
        </p:nvSpPr>
        <p:spPr>
          <a:xfrm>
            <a:off x="3038655" y="1113886"/>
            <a:ext cx="5686963"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dirty="0">
                <a:latin typeface="Cambria Math" panose="02040503050406030204" pitchFamily="18" charset="0"/>
                <a:ea typeface="Cambria Math" panose="02040503050406030204" pitchFamily="18" charset="0"/>
              </a:rPr>
              <a:t>After θ</a:t>
            </a:r>
            <a:r>
              <a:rPr lang="en-US" sz="1500" baseline="-25000" dirty="0">
                <a:latin typeface="Cambria Math" panose="02040503050406030204" pitchFamily="18" charset="0"/>
                <a:ea typeface="Cambria Math" panose="02040503050406030204" pitchFamily="18" charset="0"/>
              </a:rPr>
              <a:t>4</a:t>
            </a:r>
            <a:r>
              <a:rPr lang="en-US" sz="1500" dirty="0">
                <a:latin typeface="Cambria Math" panose="02040503050406030204" pitchFamily="18" charset="0"/>
                <a:ea typeface="Cambria Math" panose="02040503050406030204" pitchFamily="18" charset="0"/>
              </a:rPr>
              <a:t> is known, dividing Eq. (2) be Eq. (1) and solving for θ</a:t>
            </a:r>
            <a:r>
              <a:rPr lang="en-US" sz="1500" baseline="-25000" dirty="0">
                <a:latin typeface="Cambria Math" panose="02040503050406030204" pitchFamily="18" charset="0"/>
                <a:ea typeface="Cambria Math" panose="02040503050406030204" pitchFamily="18" charset="0"/>
              </a:rPr>
              <a:t>3</a:t>
            </a:r>
            <a:r>
              <a:rPr lang="en-US" sz="1500" dirty="0">
                <a:latin typeface="Cambria Math" panose="02040503050406030204" pitchFamily="18" charset="0"/>
                <a:ea typeface="Cambria Math" panose="02040503050406030204" pitchFamily="18" charset="0"/>
              </a:rPr>
              <a:t> gives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4872782-31B2-3BC7-E64F-D581BE3553C0}"/>
                  </a:ext>
                </a:extLst>
              </p:cNvPr>
              <p:cNvSpPr txBox="1"/>
              <p:nvPr/>
            </p:nvSpPr>
            <p:spPr>
              <a:xfrm>
                <a:off x="3038655" y="1745204"/>
                <a:ext cx="3584841" cy="5318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14:m>
                  <m:oMathPara xmlns:m="http://schemas.openxmlformats.org/officeDocument/2006/math">
                    <m:oMathParaPr>
                      <m:jc m:val="centerGroup"/>
                    </m:oMathParaPr>
                    <m:oMath xmlns:m="http://schemas.openxmlformats.org/officeDocument/2006/math">
                      <m:func>
                        <m:funcPr>
                          <m:ctrlPr>
                            <a:rPr lang="en-US" sz="1500" i="1" dirty="0" smtClean="0">
                              <a:latin typeface="Cambria Math" panose="02040503050406030204" pitchFamily="18" charset="0"/>
                            </a:rPr>
                          </m:ctrlPr>
                        </m:funcPr>
                        <m:fName>
                          <m:r>
                            <m:rPr>
                              <m:sty m:val="p"/>
                            </m:rPr>
                            <a:rPr lang="en-IN" sz="1500" b="0" i="0" dirty="0" smtClean="0">
                              <a:latin typeface="Cambria Math" panose="02040503050406030204" pitchFamily="18" charset="0"/>
                            </a:rPr>
                            <m:t>T</m:t>
                          </m:r>
                          <m:r>
                            <m:rPr>
                              <m:sty m:val="p"/>
                            </m:rPr>
                            <a:rPr lang="en-US" sz="1500" i="0" dirty="0" smtClean="0">
                              <a:latin typeface="Cambria Math" panose="02040503050406030204" pitchFamily="18" charset="0"/>
                            </a:rPr>
                            <m:t>an</m:t>
                          </m:r>
                        </m:fName>
                        <m:e>
                          <m:sSub>
                            <m:sSubPr>
                              <m:ctrlPr>
                                <a:rPr lang="en-US" sz="1500" i="1" dirty="0" smtClean="0">
                                  <a:latin typeface="Cambria Math" panose="02040503050406030204" pitchFamily="18" charset="0"/>
                                </a:rPr>
                              </m:ctrlPr>
                            </m:sSubPr>
                            <m:e>
                              <m:r>
                                <a:rPr lang="en-US" sz="1500" i="1" dirty="0" smtClean="0">
                                  <a:latin typeface="Cambria Math" panose="02040503050406030204" pitchFamily="18" charset="0"/>
                                  <a:ea typeface="Cambria Math" panose="02040503050406030204" pitchFamily="18" charset="0"/>
                                </a:rPr>
                                <m:t>𝜃</m:t>
                              </m:r>
                            </m:e>
                            <m:sub>
                              <m:r>
                                <a:rPr lang="en-IN" sz="1500" b="0" i="1" dirty="0" smtClean="0">
                                  <a:latin typeface="Cambria Math" panose="02040503050406030204" pitchFamily="18" charset="0"/>
                                </a:rPr>
                                <m:t>3</m:t>
                              </m:r>
                            </m:sub>
                          </m:sSub>
                        </m:e>
                      </m:func>
                      <m:r>
                        <a:rPr lang="en-US" sz="1500" i="1" dirty="0" smtClean="0">
                          <a:latin typeface="Cambria Math" panose="02040503050406030204" pitchFamily="18" charset="0"/>
                        </a:rPr>
                        <m:t> = </m:t>
                      </m:r>
                      <m:f>
                        <m:fPr>
                          <m:ctrlPr>
                            <a:rPr lang="en-US" sz="1500" i="1" dirty="0" smtClean="0">
                              <a:latin typeface="Cambria Math" panose="02040503050406030204" pitchFamily="18" charset="0"/>
                            </a:rPr>
                          </m:ctrlPr>
                        </m:fPr>
                        <m:num>
                          <m:r>
                            <a:rPr lang="en-US" sz="1500" i="1" dirty="0">
                              <a:latin typeface="Cambria Math" panose="02040503050406030204" pitchFamily="18" charset="0"/>
                            </a:rPr>
                            <m:t>𝑟</m:t>
                          </m:r>
                          <m:r>
                            <a:rPr lang="en-US" sz="1500" i="1" baseline="-25000" dirty="0">
                              <a:latin typeface="Cambria Math" panose="02040503050406030204" pitchFamily="18" charset="0"/>
                            </a:rPr>
                            <m:t>4</m:t>
                          </m:r>
                          <m:r>
                            <m:rPr>
                              <m:sty m:val="p"/>
                            </m:rPr>
                            <a:rPr lang="en-US" sz="1500" i="1" dirty="0">
                              <a:latin typeface="Cambria Math" panose="02040503050406030204" pitchFamily="18" charset="0"/>
                            </a:rPr>
                            <m:t>cos</m:t>
                          </m:r>
                          <m:r>
                            <a:rPr lang="en-US" sz="1500" i="1" dirty="0">
                              <a:latin typeface="Cambria Math" panose="02040503050406030204" pitchFamily="18" charset="0"/>
                            </a:rPr>
                            <m:t>𝜃</m:t>
                          </m:r>
                          <m:r>
                            <a:rPr lang="en-US" sz="1500" i="1" baseline="-25000" dirty="0">
                              <a:latin typeface="Cambria Math" panose="02040503050406030204" pitchFamily="18" charset="0"/>
                            </a:rPr>
                            <m:t>4</m:t>
                          </m:r>
                          <m:r>
                            <a:rPr lang="en-US" sz="1500" i="1" dirty="0">
                              <a:latin typeface="Cambria Math" panose="02040503050406030204" pitchFamily="18" charset="0"/>
                            </a:rPr>
                            <m:t> + </m:t>
                          </m:r>
                          <m:r>
                            <a:rPr lang="en-US" sz="1500" i="1" dirty="0">
                              <a:latin typeface="Cambria Math" panose="02040503050406030204" pitchFamily="18" charset="0"/>
                            </a:rPr>
                            <m:t>𝑟</m:t>
                          </m:r>
                          <m:r>
                            <a:rPr lang="en-US" sz="1500" i="1" baseline="-25000" dirty="0">
                              <a:latin typeface="Cambria Math" panose="02040503050406030204" pitchFamily="18" charset="0"/>
                            </a:rPr>
                            <m:t>1</m:t>
                          </m:r>
                          <m:r>
                            <m:rPr>
                              <m:sty m:val="p"/>
                            </m:rPr>
                            <a:rPr lang="en-US" sz="1500" i="1" dirty="0">
                              <a:latin typeface="Cambria Math" panose="02040503050406030204" pitchFamily="18" charset="0"/>
                            </a:rPr>
                            <m:t>cos</m:t>
                          </m:r>
                          <m:r>
                            <a:rPr lang="en-US" sz="1500" i="1" dirty="0">
                              <a:latin typeface="Cambria Math" panose="02040503050406030204" pitchFamily="18" charset="0"/>
                            </a:rPr>
                            <m:t>𝜃</m:t>
                          </m:r>
                          <m:r>
                            <a:rPr lang="en-US" sz="1500" i="1" baseline="-25000" dirty="0">
                              <a:latin typeface="Cambria Math" panose="02040503050406030204" pitchFamily="18" charset="0"/>
                            </a:rPr>
                            <m:t>1 − </m:t>
                          </m:r>
                          <m:r>
                            <a:rPr lang="en-US" sz="1500" i="1" dirty="0">
                              <a:latin typeface="Cambria Math" panose="02040503050406030204" pitchFamily="18" charset="0"/>
                            </a:rPr>
                            <m:t>𝑟</m:t>
                          </m:r>
                          <m:r>
                            <a:rPr lang="en-US" sz="1500" i="1" baseline="-25000" dirty="0">
                              <a:latin typeface="Cambria Math" panose="02040503050406030204" pitchFamily="18" charset="0"/>
                            </a:rPr>
                            <m:t>2</m:t>
                          </m:r>
                          <m:r>
                            <m:rPr>
                              <m:sty m:val="p"/>
                            </m:rPr>
                            <a:rPr lang="en-US" sz="1500" i="1" dirty="0">
                              <a:latin typeface="Cambria Math" panose="02040503050406030204" pitchFamily="18" charset="0"/>
                            </a:rPr>
                            <m:t>cos</m:t>
                          </m:r>
                          <m:r>
                            <a:rPr lang="en-US" sz="1500" i="1" dirty="0">
                              <a:latin typeface="Cambria Math" panose="02040503050406030204" pitchFamily="18" charset="0"/>
                            </a:rPr>
                            <m:t>𝜃</m:t>
                          </m:r>
                          <m:r>
                            <a:rPr lang="en-US" sz="1500" i="1" baseline="-25000" dirty="0">
                              <a:latin typeface="Cambria Math" panose="02040503050406030204" pitchFamily="18" charset="0"/>
                            </a:rPr>
                            <m:t>2</m:t>
                          </m:r>
                        </m:num>
                        <m:den>
                          <m:r>
                            <a:rPr lang="en-US" sz="1500" i="1" dirty="0">
                              <a:latin typeface="Cambria Math" panose="02040503050406030204" pitchFamily="18" charset="0"/>
                            </a:rPr>
                            <m:t>𝑟</m:t>
                          </m:r>
                          <m:r>
                            <a:rPr lang="en-US" sz="1500" i="1" baseline="-25000" dirty="0">
                              <a:latin typeface="Cambria Math" panose="02040503050406030204" pitchFamily="18" charset="0"/>
                            </a:rPr>
                            <m:t>4</m:t>
                          </m:r>
                          <m:r>
                            <m:rPr>
                              <m:sty m:val="p"/>
                            </m:rPr>
                            <a:rPr lang="en-US" sz="1500" i="1" dirty="0">
                              <a:latin typeface="Cambria Math" panose="02040503050406030204" pitchFamily="18" charset="0"/>
                            </a:rPr>
                            <m:t>sin</m:t>
                          </m:r>
                          <m:r>
                            <a:rPr lang="en-US" sz="1500" i="1" dirty="0">
                              <a:latin typeface="Cambria Math" panose="02040503050406030204" pitchFamily="18" charset="0"/>
                            </a:rPr>
                            <m:t>𝜃</m:t>
                          </m:r>
                          <m:r>
                            <a:rPr lang="en-US" sz="1500" i="1" baseline="-25000" dirty="0">
                              <a:latin typeface="Cambria Math" panose="02040503050406030204" pitchFamily="18" charset="0"/>
                            </a:rPr>
                            <m:t>4</m:t>
                          </m:r>
                          <m:r>
                            <a:rPr lang="en-US" sz="1500" i="1" dirty="0">
                              <a:latin typeface="Cambria Math" panose="02040503050406030204" pitchFamily="18" charset="0"/>
                            </a:rPr>
                            <m:t> + </m:t>
                          </m:r>
                          <m:r>
                            <a:rPr lang="en-US" sz="1500" i="1" dirty="0">
                              <a:latin typeface="Cambria Math" panose="02040503050406030204" pitchFamily="18" charset="0"/>
                            </a:rPr>
                            <m:t>𝑟</m:t>
                          </m:r>
                          <m:r>
                            <a:rPr lang="en-US" sz="1500" i="1" baseline="-25000" dirty="0">
                              <a:latin typeface="Cambria Math" panose="02040503050406030204" pitchFamily="18" charset="0"/>
                            </a:rPr>
                            <m:t>1</m:t>
                          </m:r>
                          <m:r>
                            <m:rPr>
                              <m:sty m:val="p"/>
                            </m:rPr>
                            <a:rPr lang="en-US" sz="1500" i="1" dirty="0">
                              <a:latin typeface="Cambria Math" panose="02040503050406030204" pitchFamily="18" charset="0"/>
                            </a:rPr>
                            <m:t>sin</m:t>
                          </m:r>
                          <m:r>
                            <a:rPr lang="en-US" sz="1500" i="1" dirty="0">
                              <a:latin typeface="Cambria Math" panose="02040503050406030204" pitchFamily="18" charset="0"/>
                            </a:rPr>
                            <m:t>𝜃</m:t>
                          </m:r>
                          <m:r>
                            <a:rPr lang="en-US" sz="1500" i="1" baseline="-25000" dirty="0">
                              <a:latin typeface="Cambria Math" panose="02040503050406030204" pitchFamily="18" charset="0"/>
                            </a:rPr>
                            <m:t>1</m:t>
                          </m:r>
                          <m:r>
                            <a:rPr lang="en-US" sz="1500" i="1" dirty="0">
                              <a:latin typeface="Cambria Math" panose="02040503050406030204" pitchFamily="18" charset="0"/>
                            </a:rPr>
                            <m:t> −</m:t>
                          </m:r>
                          <m:r>
                            <a:rPr lang="en-US" sz="1500" i="1" dirty="0">
                              <a:latin typeface="Cambria Math" panose="02040503050406030204" pitchFamily="18" charset="0"/>
                            </a:rPr>
                            <m:t>𝑟</m:t>
                          </m:r>
                          <m:r>
                            <a:rPr lang="en-US" sz="1500" i="1" baseline="-25000" dirty="0">
                              <a:latin typeface="Cambria Math" panose="02040503050406030204" pitchFamily="18" charset="0"/>
                            </a:rPr>
                            <m:t>2</m:t>
                          </m:r>
                          <m:r>
                            <m:rPr>
                              <m:sty m:val="p"/>
                            </m:rPr>
                            <a:rPr lang="en-US" sz="1500" i="1" dirty="0">
                              <a:latin typeface="Cambria Math" panose="02040503050406030204" pitchFamily="18" charset="0"/>
                            </a:rPr>
                            <m:t>sin</m:t>
                          </m:r>
                          <m:r>
                            <a:rPr lang="en-US" sz="1500" i="1" dirty="0">
                              <a:latin typeface="Cambria Math" panose="02040503050406030204" pitchFamily="18" charset="0"/>
                            </a:rPr>
                            <m:t>𝜃</m:t>
                          </m:r>
                          <m:r>
                            <a:rPr lang="en-US" sz="1500" i="1" baseline="-25000" dirty="0">
                              <a:latin typeface="Cambria Math" panose="02040503050406030204" pitchFamily="18" charset="0"/>
                            </a:rPr>
                            <m:t>2</m:t>
                          </m:r>
                        </m:den>
                      </m:f>
                    </m:oMath>
                  </m:oMathPara>
                </a14:m>
                <a:endParaRPr lang="en-US" sz="1500" dirty="0"/>
              </a:p>
            </p:txBody>
          </p:sp>
        </mc:Choice>
        <mc:Fallback xmlns="">
          <p:sp>
            <p:nvSpPr>
              <p:cNvPr id="12" name="TextBox 11">
                <a:extLst>
                  <a:ext uri="{FF2B5EF4-FFF2-40B4-BE49-F238E27FC236}">
                    <a16:creationId xmlns:a16="http://schemas.microsoft.com/office/drawing/2014/main" id="{44872782-31B2-3BC7-E64F-D581BE3553C0}"/>
                  </a:ext>
                </a:extLst>
              </p:cNvPr>
              <p:cNvSpPr txBox="1">
                <a:spLocks noRot="1" noChangeAspect="1" noMove="1" noResize="1" noEditPoints="1" noAdjustHandles="1" noChangeArrowheads="1" noChangeShapeType="1" noTextEdit="1"/>
              </p:cNvSpPr>
              <p:nvPr/>
            </p:nvSpPr>
            <p:spPr>
              <a:xfrm>
                <a:off x="3038655" y="1745204"/>
                <a:ext cx="3584841" cy="531812"/>
              </a:xfrm>
              <a:prstGeom prst="rect">
                <a:avLst/>
              </a:prstGeom>
              <a:blipFill>
                <a:blip r:embed="rId3"/>
                <a:stretch>
                  <a:fillRect b="-568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9E4E03B-2099-3169-C2B0-EB456BB9015C}"/>
                  </a:ext>
                </a:extLst>
              </p:cNvPr>
              <p:cNvSpPr txBox="1"/>
              <p:nvPr/>
            </p:nvSpPr>
            <p:spPr>
              <a:xfrm>
                <a:off x="2898525" y="2457448"/>
                <a:ext cx="5953775" cy="16773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14:m>
                  <m:oMath xmlns:m="http://schemas.openxmlformats.org/officeDocument/2006/math">
                    <m:r>
                      <a:rPr lang="en-US" i="1" smtClean="0">
                        <a:latin typeface="Cambria Math" panose="02040503050406030204" pitchFamily="18" charset="0"/>
                        <a:ea typeface="Cambria Math" panose="02040503050406030204" pitchFamily="18" charset="0"/>
                      </a:rPr>
                      <m:t>𝛾</m:t>
                    </m:r>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𝜃</m:t>
                        </m:r>
                      </m:e>
                      <m:sub>
                        <m:r>
                          <a:rPr lang="en-IN" b="0" i="1" smtClean="0">
                            <a:latin typeface="Cambria Math" panose="02040503050406030204" pitchFamily="18" charset="0"/>
                            <a:ea typeface="Cambria Math" panose="02040503050406030204" pitchFamily="18" charset="0"/>
                          </a:rPr>
                          <m:t>4</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𝜃</m:t>
                        </m:r>
                      </m:e>
                      <m:sub>
                        <m:r>
                          <a:rPr lang="en-IN" b="0" i="1" smtClean="0">
                            <a:latin typeface="Cambria Math" panose="02040503050406030204" pitchFamily="18" charset="0"/>
                            <a:ea typeface="Cambria Math" panose="02040503050406030204" pitchFamily="18" charset="0"/>
                          </a:rPr>
                          <m:t>3</m:t>
                        </m:r>
                      </m:sub>
                    </m:sSub>
                  </m:oMath>
                </a14:m>
                <a:endParaRPr lang="en-US" dirty="0"/>
              </a:p>
              <a:p>
                <a:endParaRPr lang="en-US" dirty="0"/>
              </a:p>
              <a:p>
                <a:pPr marL="285750" indent="-285750">
                  <a:buChar char="•"/>
                </a:pPr>
                <a:r>
                  <a:rPr lang="en-US" sz="1500" dirty="0">
                    <a:latin typeface="Cambria Math" panose="02040503050406030204" pitchFamily="18" charset="0"/>
                    <a:ea typeface="Cambria Math" panose="02040503050406030204" pitchFamily="18" charset="0"/>
                  </a:rPr>
                  <a:t>Note that the sign of γ provides a useful indicator as to which of the solution branches has been drawn, from the graphical point of view </a:t>
                </a:r>
              </a:p>
              <a:p>
                <a:pPr marL="285750" indent="-285750">
                  <a:buChar char="•"/>
                </a:pPr>
                <a:r>
                  <a:rPr lang="en-US" sz="1500" dirty="0">
                    <a:latin typeface="Cambria Math" panose="02040503050406030204" pitchFamily="18" charset="0"/>
                    <a:ea typeface="Cambria Math" panose="02040503050406030204" pitchFamily="18" charset="0"/>
                  </a:rPr>
                  <a:t> In other words, the mechanism is kept in the same branch if the sign of γ is not changed during the motion cycle</a:t>
                </a:r>
              </a:p>
            </p:txBody>
          </p:sp>
        </mc:Choice>
        <mc:Fallback xmlns="">
          <p:sp>
            <p:nvSpPr>
              <p:cNvPr id="14" name="TextBox 13">
                <a:extLst>
                  <a:ext uri="{FF2B5EF4-FFF2-40B4-BE49-F238E27FC236}">
                    <a16:creationId xmlns:a16="http://schemas.microsoft.com/office/drawing/2014/main" id="{89E4E03B-2099-3169-C2B0-EB456BB9015C}"/>
                  </a:ext>
                </a:extLst>
              </p:cNvPr>
              <p:cNvSpPr txBox="1">
                <a:spLocks noRot="1" noChangeAspect="1" noMove="1" noResize="1" noEditPoints="1" noAdjustHandles="1" noChangeArrowheads="1" noChangeShapeType="1" noTextEdit="1"/>
              </p:cNvSpPr>
              <p:nvPr/>
            </p:nvSpPr>
            <p:spPr>
              <a:xfrm>
                <a:off x="2898525" y="2457448"/>
                <a:ext cx="5953775" cy="1677382"/>
              </a:xfrm>
              <a:prstGeom prst="rect">
                <a:avLst/>
              </a:prstGeom>
              <a:blipFill>
                <a:blip r:embed="rId4"/>
                <a:stretch>
                  <a:fillRect l="-307" r="-614" b="-3273"/>
                </a:stretch>
              </a:blipFill>
            </p:spPr>
            <p:txBody>
              <a:bodyPr/>
              <a:lstStyle/>
              <a:p>
                <a:r>
                  <a:rPr lang="en-IN">
                    <a:noFill/>
                  </a:rPr>
                  <a:t> </a:t>
                </a:r>
              </a:p>
            </p:txBody>
          </p:sp>
        </mc:Fallback>
      </mc:AlternateContent>
      <p:sp>
        <p:nvSpPr>
          <p:cNvPr id="18" name="TextBox 17">
            <a:extLst>
              <a:ext uri="{FF2B5EF4-FFF2-40B4-BE49-F238E27FC236}">
                <a16:creationId xmlns:a16="http://schemas.microsoft.com/office/drawing/2014/main" id="{26BE1038-ABDE-663A-AF65-B09548AB5E41}"/>
              </a:ext>
            </a:extLst>
          </p:cNvPr>
          <p:cNvSpPr txBox="1"/>
          <p:nvPr/>
        </p:nvSpPr>
        <p:spPr>
          <a:xfrm>
            <a:off x="3094293" y="1673939"/>
            <a:ext cx="3584841" cy="692744"/>
          </a:xfrm>
          <a:prstGeom prst="rect">
            <a:avLst/>
          </a:prstGeom>
          <a:noFill/>
          <a:ln w="19050">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122691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0C5E7139-4B94-5A95-E94C-D2A4B152CD68}"/>
              </a:ext>
            </a:extLst>
          </p:cNvPr>
          <p:cNvSpPr txBox="1"/>
          <p:nvPr/>
        </p:nvSpPr>
        <p:spPr>
          <a:xfrm>
            <a:off x="3030027" y="104745"/>
            <a:ext cx="3498011"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600" b="1" kern="1200" spc="-5" dirty="0">
                <a:solidFill>
                  <a:srgbClr val="E6921E"/>
                </a:solidFill>
                <a:latin typeface="Cooper Black" panose="0208090404030B020404" pitchFamily="18" charset="0"/>
                <a:ea typeface="+mn-ea"/>
              </a:rPr>
              <a:t>SPECIAL CASES</a:t>
            </a:r>
          </a:p>
        </p:txBody>
      </p:sp>
      <p:sp>
        <p:nvSpPr>
          <p:cNvPr id="20" name="TextBox 19">
            <a:extLst>
              <a:ext uri="{FF2B5EF4-FFF2-40B4-BE49-F238E27FC236}">
                <a16:creationId xmlns:a16="http://schemas.microsoft.com/office/drawing/2014/main" id="{3D4F77EB-C20B-1F06-63F7-02A016F2E864}"/>
              </a:ext>
            </a:extLst>
          </p:cNvPr>
          <p:cNvSpPr txBox="1"/>
          <p:nvPr/>
        </p:nvSpPr>
        <p:spPr>
          <a:xfrm>
            <a:off x="623258" y="1545207"/>
            <a:ext cx="4155775"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dirty="0">
                <a:latin typeface="Cambria Math" panose="02040503050406030204" pitchFamily="18" charset="0"/>
                <a:ea typeface="Cambria Math" panose="02040503050406030204" pitchFamily="18" charset="0"/>
              </a:rPr>
              <a:t>No θ</a:t>
            </a:r>
            <a:r>
              <a:rPr lang="en-US" baseline="-25000" dirty="0">
                <a:latin typeface="Cambria Math" panose="02040503050406030204" pitchFamily="18" charset="0"/>
                <a:ea typeface="Cambria Math" panose="02040503050406030204" pitchFamily="18" charset="0"/>
              </a:rPr>
              <a:t>4</a:t>
            </a:r>
            <a:r>
              <a:rPr lang="en-US" dirty="0">
                <a:latin typeface="Cambria Math" panose="02040503050406030204" pitchFamily="18" charset="0"/>
                <a:ea typeface="Cambria Math" panose="02040503050406030204" pitchFamily="18" charset="0"/>
              </a:rPr>
              <a:t> can be found if B</a:t>
            </a:r>
            <a:r>
              <a:rPr lang="en-US" baseline="30000" dirty="0">
                <a:latin typeface="Cambria Math" panose="02040503050406030204" pitchFamily="18" charset="0"/>
                <a:ea typeface="Cambria Math" panose="02040503050406030204" pitchFamily="18" charset="0"/>
              </a:rPr>
              <a:t>2</a:t>
            </a:r>
            <a:r>
              <a:rPr lang="en-US" dirty="0">
                <a:latin typeface="Cambria Math" panose="02040503050406030204" pitchFamily="18" charset="0"/>
                <a:ea typeface="Cambria Math" panose="02040503050406030204" pitchFamily="18" charset="0"/>
              </a:rPr>
              <a:t>-C</a:t>
            </a:r>
            <a:r>
              <a:rPr lang="en-US" baseline="30000" dirty="0">
                <a:latin typeface="Cambria Math" panose="02040503050406030204" pitchFamily="18" charset="0"/>
                <a:ea typeface="Cambria Math" panose="02040503050406030204" pitchFamily="18" charset="0"/>
              </a:rPr>
              <a:t>2</a:t>
            </a:r>
            <a:r>
              <a:rPr lang="en-US" dirty="0">
                <a:latin typeface="Cambria Math" panose="02040503050406030204" pitchFamily="18" charset="0"/>
                <a:ea typeface="Cambria Math" panose="02040503050406030204" pitchFamily="18" charset="0"/>
              </a:rPr>
              <a:t>+A</a:t>
            </a:r>
            <a:r>
              <a:rPr lang="en-US" baseline="30000" dirty="0">
                <a:latin typeface="Cambria Math" panose="02040503050406030204" pitchFamily="18" charset="0"/>
                <a:ea typeface="Cambria Math" panose="02040503050406030204" pitchFamily="18" charset="0"/>
              </a:rPr>
              <a:t>2</a:t>
            </a:r>
            <a:r>
              <a:rPr lang="en-US" dirty="0">
                <a:latin typeface="Cambria Math" panose="02040503050406030204" pitchFamily="18" charset="0"/>
                <a:ea typeface="Cambria Math" panose="02040503050406030204" pitchFamily="18" charset="0"/>
              </a:rPr>
              <a:t>&lt;0 </a:t>
            </a:r>
          </a:p>
          <a:p>
            <a:pPr marL="285750" indent="-285750">
              <a:buFont typeface="Wingdings"/>
              <a:buChar char="Ø"/>
            </a:pPr>
            <a:r>
              <a:rPr lang="en-US" dirty="0">
                <a:latin typeface="Cambria Math" panose="02040503050406030204" pitchFamily="18" charset="0"/>
                <a:ea typeface="Cambria Math" panose="02040503050406030204" pitchFamily="18" charset="0"/>
              </a:rPr>
              <a:t>The mechanism cannot be assembled in the position specified</a:t>
            </a:r>
          </a:p>
        </p:txBody>
      </p:sp>
      <p:pic>
        <p:nvPicPr>
          <p:cNvPr id="21" name="Picture 21">
            <a:extLst>
              <a:ext uri="{FF2B5EF4-FFF2-40B4-BE49-F238E27FC236}">
                <a16:creationId xmlns:a16="http://schemas.microsoft.com/office/drawing/2014/main" id="{7D7F13DC-F9B3-0AA7-A4D6-35B24B9DA584}"/>
              </a:ext>
            </a:extLst>
          </p:cNvPr>
          <p:cNvPicPr>
            <a:picLocks noChangeAspect="1"/>
          </p:cNvPicPr>
          <p:nvPr/>
        </p:nvPicPr>
        <p:blipFill>
          <a:blip r:embed="rId2"/>
          <a:stretch>
            <a:fillRect/>
          </a:stretch>
        </p:blipFill>
        <p:spPr>
          <a:xfrm>
            <a:off x="4626392" y="1483074"/>
            <a:ext cx="2743200" cy="1564849"/>
          </a:xfrm>
          <a:prstGeom prst="rect">
            <a:avLst/>
          </a:prstGeom>
        </p:spPr>
      </p:pic>
      <p:sp>
        <p:nvSpPr>
          <p:cNvPr id="22" name="TextBox 21">
            <a:extLst>
              <a:ext uri="{FF2B5EF4-FFF2-40B4-BE49-F238E27FC236}">
                <a16:creationId xmlns:a16="http://schemas.microsoft.com/office/drawing/2014/main" id="{20C12099-D261-BF02-EBD0-F10E5BFF30EA}"/>
              </a:ext>
            </a:extLst>
          </p:cNvPr>
          <p:cNvSpPr txBox="1"/>
          <p:nvPr/>
        </p:nvSpPr>
        <p:spPr>
          <a:xfrm>
            <a:off x="497807" y="3630801"/>
            <a:ext cx="382150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dirty="0">
                <a:latin typeface="Cambria Math" panose="02040503050406030204" pitchFamily="18" charset="0"/>
                <a:ea typeface="Cambria Math" panose="02040503050406030204" pitchFamily="18" charset="0"/>
              </a:rPr>
              <a:t>One θ</a:t>
            </a:r>
            <a:r>
              <a:rPr lang="en-US" baseline="-25000" dirty="0">
                <a:latin typeface="Cambria Math" panose="02040503050406030204" pitchFamily="18" charset="0"/>
                <a:ea typeface="Cambria Math" panose="02040503050406030204" pitchFamily="18" charset="0"/>
              </a:rPr>
              <a:t>4</a:t>
            </a:r>
            <a:r>
              <a:rPr lang="en-US" dirty="0">
                <a:latin typeface="Cambria Math" panose="02040503050406030204" pitchFamily="18" charset="0"/>
                <a:ea typeface="Cambria Math" panose="02040503050406030204" pitchFamily="18" charset="0"/>
              </a:rPr>
              <a:t> can be found if B</a:t>
            </a:r>
            <a:r>
              <a:rPr lang="en-US" baseline="30000" dirty="0">
                <a:latin typeface="Cambria Math" panose="02040503050406030204" pitchFamily="18" charset="0"/>
                <a:ea typeface="Cambria Math" panose="02040503050406030204" pitchFamily="18" charset="0"/>
              </a:rPr>
              <a:t>2</a:t>
            </a:r>
            <a:r>
              <a:rPr lang="en-US" dirty="0">
                <a:latin typeface="Cambria Math" panose="02040503050406030204" pitchFamily="18" charset="0"/>
                <a:ea typeface="Cambria Math" panose="02040503050406030204" pitchFamily="18" charset="0"/>
              </a:rPr>
              <a:t>-C</a:t>
            </a:r>
            <a:r>
              <a:rPr lang="en-US" baseline="30000" dirty="0">
                <a:latin typeface="Cambria Math" panose="02040503050406030204" pitchFamily="18" charset="0"/>
                <a:ea typeface="Cambria Math" panose="02040503050406030204" pitchFamily="18" charset="0"/>
              </a:rPr>
              <a:t>2</a:t>
            </a:r>
            <a:r>
              <a:rPr lang="en-US" dirty="0">
                <a:latin typeface="Cambria Math" panose="02040503050406030204" pitchFamily="18" charset="0"/>
                <a:ea typeface="Cambria Math" panose="02040503050406030204" pitchFamily="18" charset="0"/>
              </a:rPr>
              <a:t>+A</a:t>
            </a:r>
            <a:r>
              <a:rPr lang="en-US" baseline="30000" dirty="0">
                <a:latin typeface="Cambria Math" panose="02040503050406030204" pitchFamily="18" charset="0"/>
                <a:ea typeface="Cambria Math" panose="02040503050406030204" pitchFamily="18" charset="0"/>
              </a:rPr>
              <a:t>2</a:t>
            </a:r>
            <a:r>
              <a:rPr lang="en-US" dirty="0">
                <a:latin typeface="Cambria Math" panose="02040503050406030204" pitchFamily="18" charset="0"/>
                <a:ea typeface="Cambria Math" panose="02040503050406030204" pitchFamily="18" charset="0"/>
              </a:rPr>
              <a:t>=0</a:t>
            </a:r>
          </a:p>
          <a:p>
            <a:pPr marL="285750" indent="-285750">
              <a:buFont typeface="Wingdings"/>
              <a:buChar char="Ø"/>
            </a:pPr>
            <a:r>
              <a:rPr lang="en-US" dirty="0">
                <a:latin typeface="Cambria Math" panose="02040503050406030204" pitchFamily="18" charset="0"/>
                <a:ea typeface="Cambria Math" panose="02040503050406030204" pitchFamily="18" charset="0"/>
              </a:rPr>
              <a:t> link 2 is in one of its limit positions</a:t>
            </a:r>
          </a:p>
        </p:txBody>
      </p:sp>
      <p:pic>
        <p:nvPicPr>
          <p:cNvPr id="23" name="Picture 23">
            <a:extLst>
              <a:ext uri="{FF2B5EF4-FFF2-40B4-BE49-F238E27FC236}">
                <a16:creationId xmlns:a16="http://schemas.microsoft.com/office/drawing/2014/main" id="{8879A35A-A3AB-3CBB-534F-7A16301F3890}"/>
              </a:ext>
            </a:extLst>
          </p:cNvPr>
          <p:cNvPicPr>
            <a:picLocks noChangeAspect="1"/>
          </p:cNvPicPr>
          <p:nvPr/>
        </p:nvPicPr>
        <p:blipFill>
          <a:blip r:embed="rId3"/>
          <a:stretch>
            <a:fillRect/>
          </a:stretch>
        </p:blipFill>
        <p:spPr>
          <a:xfrm>
            <a:off x="4104758" y="3247554"/>
            <a:ext cx="2619375" cy="1771650"/>
          </a:xfrm>
          <a:prstGeom prst="rect">
            <a:avLst/>
          </a:prstGeom>
        </p:spPr>
      </p:pic>
      <p:sp>
        <p:nvSpPr>
          <p:cNvPr id="27" name="Rectangle 26">
            <a:extLst>
              <a:ext uri="{FF2B5EF4-FFF2-40B4-BE49-F238E27FC236}">
                <a16:creationId xmlns:a16="http://schemas.microsoft.com/office/drawing/2014/main" id="{1DA89932-A911-368A-FEB5-9D29A1579E62}"/>
              </a:ext>
            </a:extLst>
          </p:cNvPr>
          <p:cNvSpPr/>
          <p:nvPr/>
        </p:nvSpPr>
        <p:spPr>
          <a:xfrm>
            <a:off x="5829300" y="652267"/>
            <a:ext cx="2865734" cy="649549"/>
          </a:xfrm>
          <a:prstGeom prst="rect">
            <a:avLst/>
          </a:prstGeom>
          <a:noFill/>
          <a:ln>
            <a:solidFill>
              <a:srgbClr val="E692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543CA8A-9F3B-DCB7-CC50-EA70E0C1CA03}"/>
                  </a:ext>
                </a:extLst>
              </p:cNvPr>
              <p:cNvSpPr txBox="1"/>
              <p:nvPr/>
            </p:nvSpPr>
            <p:spPr>
              <a:xfrm>
                <a:off x="5947633" y="690272"/>
                <a:ext cx="2726964" cy="5160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IN" b="0" i="1" smtClean="0">
                              <a:latin typeface="Cambria Math" panose="02040503050406030204" pitchFamily="18" charset="0"/>
                            </a:rPr>
                          </m:ctrlPr>
                        </m:funcPr>
                        <m:fName>
                          <m:func>
                            <m:funcPr>
                              <m:ctrlPr>
                                <a:rPr lang="en-IN" i="1">
                                  <a:latin typeface="Cambria Math" panose="02040503050406030204" pitchFamily="18" charset="0"/>
                                </a:rPr>
                              </m:ctrlPr>
                            </m:funcPr>
                            <m:fName>
                              <m:r>
                                <m:rPr>
                                  <m:sty m:val="p"/>
                                </m:rPr>
                                <a:rPr lang="en-IN">
                                  <a:latin typeface="Cambria Math" panose="02040503050406030204" pitchFamily="18" charset="0"/>
                                </a:rPr>
                                <m:t>tan</m:t>
                              </m:r>
                            </m:fName>
                            <m:e>
                              <m:d>
                                <m:dPr>
                                  <m:ctrlPr>
                                    <a:rPr lang="en-IN" i="1">
                                      <a:latin typeface="Cambria Math" panose="02040503050406030204" pitchFamily="18" charset="0"/>
                                    </a:rPr>
                                  </m:ctrlPr>
                                </m:dPr>
                                <m:e>
                                  <m:f>
                                    <m:fPr>
                                      <m:ctrlPr>
                                        <a:rPr lang="en-IN" i="1">
                                          <a:latin typeface="Cambria Math" panose="02040503050406030204" pitchFamily="18" charset="0"/>
                                        </a:rPr>
                                      </m:ctrlPr>
                                    </m:fPr>
                                    <m:num>
                                      <m:sSub>
                                        <m:sSubPr>
                                          <m:ctrlPr>
                                            <a:rPr lang="en-IN" i="1">
                                              <a:latin typeface="Cambria Math" panose="02040503050406030204" pitchFamily="18" charset="0"/>
                                            </a:rPr>
                                          </m:ctrlPr>
                                        </m:sSubPr>
                                        <m:e>
                                          <m:r>
                                            <a:rPr lang="en-IN" i="1">
                                              <a:latin typeface="Cambria Math" panose="02040503050406030204" pitchFamily="18" charset="0"/>
                                              <a:ea typeface="Cambria Math" panose="02040503050406030204" pitchFamily="18" charset="0"/>
                                            </a:rPr>
                                            <m:t>𝜃</m:t>
                                          </m:r>
                                        </m:e>
                                        <m:sub>
                                          <m:r>
                                            <a:rPr lang="en-IN" i="1">
                                              <a:latin typeface="Cambria Math" panose="02040503050406030204" pitchFamily="18" charset="0"/>
                                            </a:rPr>
                                            <m:t>4</m:t>
                                          </m:r>
                                        </m:sub>
                                      </m:sSub>
                                    </m:num>
                                    <m:den>
                                      <m:r>
                                        <a:rPr lang="en-IN" i="1">
                                          <a:latin typeface="Cambria Math" panose="02040503050406030204" pitchFamily="18" charset="0"/>
                                        </a:rPr>
                                        <m:t>2</m:t>
                                      </m:r>
                                    </m:den>
                                  </m:f>
                                </m:e>
                              </m:d>
                            </m:e>
                          </m:func>
                          <m:r>
                            <a:rPr lang="en-IN" b="0" i="1" smtClean="0">
                              <a:latin typeface="Cambria Math" panose="02040503050406030204" pitchFamily="18" charset="0"/>
                            </a:rPr>
                            <m:t>=</m:t>
                          </m:r>
                        </m:fName>
                        <m:e>
                          <m:f>
                            <m:fPr>
                              <m:ctrlPr>
                                <a:rPr lang="en-IN" b="0" i="1" smtClean="0">
                                  <a:latin typeface="Cambria Math" panose="02040503050406030204" pitchFamily="18" charset="0"/>
                                </a:rPr>
                              </m:ctrlPr>
                            </m:fPr>
                            <m:num>
                              <m:d>
                                <m:dPr>
                                  <m:begChr m:val="{"/>
                                  <m:endChr m:val="}"/>
                                  <m:ctrlPr>
                                    <a:rPr lang="en-IN" i="1" smtClean="0">
                                      <a:latin typeface="Cambria Math" panose="02040503050406030204" pitchFamily="18" charset="0"/>
                                    </a:rPr>
                                  </m:ctrlPr>
                                </m:dPr>
                                <m:e>
                                  <m:r>
                                    <a:rPr lang="en-IN" i="1">
                                      <a:latin typeface="Cambria Math" panose="02040503050406030204" pitchFamily="18" charset="0"/>
                                    </a:rPr>
                                    <m:t>−</m:t>
                                  </m:r>
                                  <m:r>
                                    <a:rPr lang="en-IN" i="1">
                                      <a:latin typeface="Cambria Math" panose="02040503050406030204" pitchFamily="18" charset="0"/>
                                    </a:rPr>
                                    <m:t>𝐵</m:t>
                                  </m:r>
                                  <m:r>
                                    <a:rPr lang="en-IN" i="1">
                                      <a:latin typeface="Cambria Math" panose="02040503050406030204" pitchFamily="18" charset="0"/>
                                      <a:ea typeface="Cambria Math" panose="02040503050406030204" pitchFamily="18" charset="0"/>
                                    </a:rPr>
                                    <m:t>±</m:t>
                                  </m:r>
                                  <m:rad>
                                    <m:radPr>
                                      <m:degHide m:val="on"/>
                                      <m:ctrlPr>
                                        <a:rPr lang="en-IN" i="1" smtClean="0">
                                          <a:latin typeface="Cambria Math" panose="02040503050406030204" pitchFamily="18" charset="0"/>
                                          <a:ea typeface="Cambria Math" panose="02040503050406030204" pitchFamily="18" charset="0"/>
                                        </a:rPr>
                                      </m:ctrlPr>
                                    </m:radPr>
                                    <m:deg/>
                                    <m:e>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𝐵</m:t>
                                          </m:r>
                                        </m:e>
                                        <m:sup>
                                          <m:r>
                                            <a:rPr lang="en-IN" b="0" i="1" smtClean="0">
                                              <a:latin typeface="Cambria Math" panose="02040503050406030204" pitchFamily="18" charset="0"/>
                                              <a:ea typeface="Cambria Math" panose="02040503050406030204" pitchFamily="18" charset="0"/>
                                            </a:rPr>
                                            <m:t>2</m:t>
                                          </m:r>
                                        </m:sup>
                                      </m:sSup>
                                      <m:r>
                                        <a:rPr lang="en-IN" b="0" i="1" smtClean="0">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𝐶</m:t>
                                          </m:r>
                                        </m:e>
                                        <m:sup>
                                          <m:r>
                                            <a:rPr lang="en-IN" b="0" i="1" smtClean="0">
                                              <a:latin typeface="Cambria Math" panose="02040503050406030204" pitchFamily="18" charset="0"/>
                                              <a:ea typeface="Cambria Math" panose="02040503050406030204" pitchFamily="18" charset="0"/>
                                            </a:rPr>
                                            <m:t>2</m:t>
                                          </m:r>
                                        </m:sup>
                                      </m:sSup>
                                      <m:r>
                                        <a:rPr lang="en-IN" b="0" i="1" smtClean="0">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𝐴</m:t>
                                          </m:r>
                                        </m:e>
                                        <m:sup>
                                          <m:r>
                                            <a:rPr lang="en-IN" b="0" i="1" smtClean="0">
                                              <a:latin typeface="Cambria Math" panose="02040503050406030204" pitchFamily="18" charset="0"/>
                                              <a:ea typeface="Cambria Math" panose="02040503050406030204" pitchFamily="18" charset="0"/>
                                            </a:rPr>
                                            <m:t>2</m:t>
                                          </m:r>
                                        </m:sup>
                                      </m:sSup>
                                    </m:e>
                                  </m:rad>
                                  <m:r>
                                    <a:rPr lang="en-IN" b="0" i="1" smtClean="0">
                                      <a:latin typeface="Cambria Math" panose="02040503050406030204" pitchFamily="18" charset="0"/>
                                      <a:ea typeface="Cambria Math" panose="02040503050406030204" pitchFamily="18" charset="0"/>
                                    </a:rPr>
                                    <m:t> </m:t>
                                  </m:r>
                                </m:e>
                              </m:d>
                            </m:num>
                            <m:den>
                              <m:r>
                                <a:rPr lang="en-IN" b="0" i="1" smtClean="0">
                                  <a:latin typeface="Cambria Math" panose="02040503050406030204" pitchFamily="18" charset="0"/>
                                </a:rPr>
                                <m:t>(</m:t>
                              </m:r>
                              <m:r>
                                <a:rPr lang="en-IN" b="0" i="1" smtClean="0">
                                  <a:latin typeface="Cambria Math" panose="02040503050406030204" pitchFamily="18" charset="0"/>
                                </a:rPr>
                                <m:t>𝐶</m:t>
                              </m:r>
                              <m:r>
                                <a:rPr lang="en-IN" b="0" i="1" smtClean="0">
                                  <a:latin typeface="Cambria Math" panose="02040503050406030204" pitchFamily="18" charset="0"/>
                                </a:rPr>
                                <m:t>−</m:t>
                              </m:r>
                              <m:r>
                                <a:rPr lang="en-IN" b="0" i="1" smtClean="0">
                                  <a:latin typeface="Cambria Math" panose="02040503050406030204" pitchFamily="18" charset="0"/>
                                </a:rPr>
                                <m:t>𝐴</m:t>
                              </m:r>
                              <m:r>
                                <a:rPr lang="en-IN" b="0" i="1" smtClean="0">
                                  <a:latin typeface="Cambria Math" panose="02040503050406030204" pitchFamily="18" charset="0"/>
                                </a:rPr>
                                <m:t>)</m:t>
                              </m:r>
                            </m:den>
                          </m:f>
                        </m:e>
                      </m:func>
                    </m:oMath>
                  </m:oMathPara>
                </a14:m>
                <a:endParaRPr lang="en-IN" dirty="0"/>
              </a:p>
            </p:txBody>
          </p:sp>
        </mc:Choice>
        <mc:Fallback xmlns="">
          <p:sp>
            <p:nvSpPr>
              <p:cNvPr id="11" name="TextBox 10">
                <a:extLst>
                  <a:ext uri="{FF2B5EF4-FFF2-40B4-BE49-F238E27FC236}">
                    <a16:creationId xmlns:a16="http://schemas.microsoft.com/office/drawing/2014/main" id="{3543CA8A-9F3B-DCB7-CC50-EA70E0C1CA03}"/>
                  </a:ext>
                </a:extLst>
              </p:cNvPr>
              <p:cNvSpPr txBox="1">
                <a:spLocks noRot="1" noChangeAspect="1" noMove="1" noResize="1" noEditPoints="1" noAdjustHandles="1" noChangeArrowheads="1" noChangeShapeType="1" noTextEdit="1"/>
              </p:cNvSpPr>
              <p:nvPr/>
            </p:nvSpPr>
            <p:spPr>
              <a:xfrm>
                <a:off x="5947633" y="690272"/>
                <a:ext cx="2726964" cy="516039"/>
              </a:xfrm>
              <a:prstGeom prst="rect">
                <a:avLst/>
              </a:prstGeom>
              <a:blipFill>
                <a:blip r:embed="rId4"/>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6736788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F35608C-E712-C6A9-9658-559C88FABFDB}"/>
              </a:ext>
            </a:extLst>
          </p:cNvPr>
          <p:cNvSpPr txBox="1"/>
          <p:nvPr/>
        </p:nvSpPr>
        <p:spPr>
          <a:xfrm>
            <a:off x="3030029" y="183572"/>
            <a:ext cx="4144992"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600" b="1" kern="1200" spc="-5" dirty="0">
                <a:solidFill>
                  <a:srgbClr val="E6921E"/>
                </a:solidFill>
                <a:latin typeface="Cooper Black" panose="0208090404030B020404" pitchFamily="18" charset="0"/>
                <a:ea typeface="+mn-ea"/>
              </a:rPr>
              <a:t>Velocity</a:t>
            </a:r>
            <a:r>
              <a:rPr lang="en-IN" sz="2600" b="1" kern="1200" spc="-10" dirty="0">
                <a:solidFill>
                  <a:srgbClr val="E6921E"/>
                </a:solidFill>
                <a:latin typeface="Cooper Black" panose="0208090404030B020404" pitchFamily="18" charset="0"/>
                <a:ea typeface="+mn-ea"/>
              </a:rPr>
              <a:t> </a:t>
            </a:r>
            <a:r>
              <a:rPr lang="en-IN" sz="2600" b="1" kern="1200" spc="-5" dirty="0">
                <a:solidFill>
                  <a:srgbClr val="E6921E"/>
                </a:solidFill>
                <a:latin typeface="Cooper Black" panose="0208090404030B020404" pitchFamily="18" charset="0"/>
                <a:ea typeface="+mn-ea"/>
              </a:rPr>
              <a:t>Analysis:</a:t>
            </a:r>
            <a:endParaRPr lang="en-IN" sz="2600" kern="1200" spc="-5" dirty="0">
              <a:solidFill>
                <a:schemeClr val="tx1">
                  <a:lumMod val="50000"/>
                </a:schemeClr>
              </a:solidFill>
              <a:latin typeface="Cooper Black" panose="0208090404030B020404" pitchFamily="18" charset="0"/>
              <a:ea typeface="+mn-ea"/>
              <a:cs typeface="Times New Roman"/>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9200F2A-92A9-BA66-8F8D-D29E18D44E4C}"/>
                  </a:ext>
                </a:extLst>
              </p:cNvPr>
              <p:cNvSpPr txBox="1"/>
              <p:nvPr/>
            </p:nvSpPr>
            <p:spPr>
              <a:xfrm>
                <a:off x="1023412" y="826429"/>
                <a:ext cx="3736847" cy="553998"/>
              </a:xfrm>
              <a:prstGeom prst="rect">
                <a:avLst/>
              </a:prstGeom>
              <a:solidFill>
                <a:srgbClr val="FFFF00"/>
              </a:solidFill>
              <a:ln>
                <a:solidFill>
                  <a:srgbClr val="00B05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14:m>
                  <m:oMathPara xmlns:m="http://schemas.openxmlformats.org/officeDocument/2006/math">
                    <m:oMathParaPr>
                      <m:jc m:val="left"/>
                    </m:oMathParaPr>
                    <m:oMath xmlns:m="http://schemas.openxmlformats.org/officeDocument/2006/math">
                      <m:r>
                        <m:rPr>
                          <m:nor/>
                        </m:rPr>
                        <a:rPr lang="pt-BR" sz="1500">
                          <a:latin typeface="Cambria Math" panose="02040503050406030204" pitchFamily="18" charset="0"/>
                          <a:ea typeface="Cambria Math" panose="02040503050406030204" pitchFamily="18" charset="0"/>
                        </a:rPr>
                        <m:t>r</m:t>
                      </m:r>
                      <m:r>
                        <m:rPr>
                          <m:nor/>
                        </m:rPr>
                        <a:rPr lang="pt-BR" sz="1500" baseline="-25000">
                          <a:latin typeface="Cambria Math" panose="02040503050406030204" pitchFamily="18" charset="0"/>
                          <a:ea typeface="Cambria Math" panose="02040503050406030204" pitchFamily="18" charset="0"/>
                        </a:rPr>
                        <m:t>2</m:t>
                      </m:r>
                      <m:r>
                        <m:rPr>
                          <m:nor/>
                        </m:rPr>
                        <a:rPr lang="pt-BR" sz="1500">
                          <a:latin typeface="Cambria Math" panose="02040503050406030204" pitchFamily="18" charset="0"/>
                          <a:ea typeface="Cambria Math" panose="02040503050406030204" pitchFamily="18" charset="0"/>
                        </a:rPr>
                        <m:t>sinθ</m:t>
                      </m:r>
                      <m:r>
                        <m:rPr>
                          <m:nor/>
                        </m:rPr>
                        <a:rPr lang="pt-BR" sz="1500" baseline="-25000">
                          <a:latin typeface="Cambria Math" panose="02040503050406030204" pitchFamily="18" charset="0"/>
                          <a:ea typeface="Cambria Math" panose="02040503050406030204" pitchFamily="18" charset="0"/>
                        </a:rPr>
                        <m:t>2</m:t>
                      </m:r>
                      <m:r>
                        <m:rPr>
                          <m:nor/>
                        </m:rPr>
                        <a:rPr lang="pt-BR" sz="1500">
                          <a:latin typeface="Cambria Math" panose="02040503050406030204" pitchFamily="18" charset="0"/>
                          <a:ea typeface="Cambria Math" panose="02040503050406030204" pitchFamily="18" charset="0"/>
                        </a:rPr>
                        <m:t> + </m:t>
                      </m:r>
                      <m:r>
                        <m:rPr>
                          <m:nor/>
                        </m:rPr>
                        <a:rPr lang="pt-BR" sz="1500">
                          <a:latin typeface="Cambria Math" panose="02040503050406030204" pitchFamily="18" charset="0"/>
                          <a:ea typeface="Cambria Math" panose="02040503050406030204" pitchFamily="18" charset="0"/>
                        </a:rPr>
                        <m:t>r</m:t>
                      </m:r>
                      <m:r>
                        <m:rPr>
                          <m:nor/>
                        </m:rPr>
                        <a:rPr lang="pt-BR" sz="1500" baseline="-25000">
                          <a:latin typeface="Cambria Math" panose="02040503050406030204" pitchFamily="18" charset="0"/>
                          <a:ea typeface="Cambria Math" panose="02040503050406030204" pitchFamily="18" charset="0"/>
                        </a:rPr>
                        <m:t>3</m:t>
                      </m:r>
                      <m:r>
                        <m:rPr>
                          <m:nor/>
                        </m:rPr>
                        <a:rPr lang="pt-BR" sz="1500">
                          <a:latin typeface="Cambria Math" panose="02040503050406030204" pitchFamily="18" charset="0"/>
                          <a:ea typeface="Cambria Math" panose="02040503050406030204" pitchFamily="18" charset="0"/>
                        </a:rPr>
                        <m:t>sinθ</m:t>
                      </m:r>
                      <m:r>
                        <m:rPr>
                          <m:nor/>
                        </m:rPr>
                        <a:rPr lang="pt-BR" sz="1500" baseline="-25000">
                          <a:latin typeface="Cambria Math" panose="02040503050406030204" pitchFamily="18" charset="0"/>
                          <a:ea typeface="Cambria Math" panose="02040503050406030204" pitchFamily="18" charset="0"/>
                        </a:rPr>
                        <m:t>3 </m:t>
                      </m:r>
                      <m:r>
                        <m:rPr>
                          <m:nor/>
                        </m:rPr>
                        <a:rPr lang="pt-BR" sz="1500">
                          <a:latin typeface="Cambria Math" panose="02040503050406030204" pitchFamily="18" charset="0"/>
                          <a:ea typeface="Cambria Math" panose="02040503050406030204" pitchFamily="18" charset="0"/>
                        </a:rPr>
                        <m:t>− </m:t>
                      </m:r>
                      <m:r>
                        <m:rPr>
                          <m:nor/>
                        </m:rPr>
                        <a:rPr lang="pt-BR" sz="1500">
                          <a:latin typeface="Cambria Math" panose="02040503050406030204" pitchFamily="18" charset="0"/>
                          <a:ea typeface="Cambria Math" panose="02040503050406030204" pitchFamily="18" charset="0"/>
                        </a:rPr>
                        <m:t>r</m:t>
                      </m:r>
                      <m:r>
                        <m:rPr>
                          <m:nor/>
                        </m:rPr>
                        <a:rPr lang="pt-BR" sz="1500" baseline="-25000">
                          <a:latin typeface="Cambria Math" panose="02040503050406030204" pitchFamily="18" charset="0"/>
                          <a:ea typeface="Cambria Math" panose="02040503050406030204" pitchFamily="18" charset="0"/>
                        </a:rPr>
                        <m:t>4</m:t>
                      </m:r>
                      <m:r>
                        <m:rPr>
                          <m:nor/>
                        </m:rPr>
                        <a:rPr lang="pt-BR" sz="1500">
                          <a:latin typeface="Cambria Math" panose="02040503050406030204" pitchFamily="18" charset="0"/>
                          <a:ea typeface="Cambria Math" panose="02040503050406030204" pitchFamily="18" charset="0"/>
                        </a:rPr>
                        <m:t>sinθ</m:t>
                      </m:r>
                      <m:r>
                        <m:rPr>
                          <m:nor/>
                        </m:rPr>
                        <a:rPr lang="pt-BR" sz="1500" baseline="-25000">
                          <a:latin typeface="Cambria Math" panose="02040503050406030204" pitchFamily="18" charset="0"/>
                          <a:ea typeface="Cambria Math" panose="02040503050406030204" pitchFamily="18" charset="0"/>
                        </a:rPr>
                        <m:t>4</m:t>
                      </m:r>
                      <m:r>
                        <m:rPr>
                          <m:nor/>
                        </m:rPr>
                        <a:rPr lang="pt-BR" sz="1500">
                          <a:latin typeface="Cambria Math" panose="02040503050406030204" pitchFamily="18" charset="0"/>
                          <a:ea typeface="Cambria Math" panose="02040503050406030204" pitchFamily="18" charset="0"/>
                        </a:rPr>
                        <m:t> − </m:t>
                      </m:r>
                      <m:r>
                        <m:rPr>
                          <m:nor/>
                        </m:rPr>
                        <a:rPr lang="pt-BR" sz="1500">
                          <a:latin typeface="Cambria Math" panose="02040503050406030204" pitchFamily="18" charset="0"/>
                          <a:ea typeface="Cambria Math" panose="02040503050406030204" pitchFamily="18" charset="0"/>
                        </a:rPr>
                        <m:t>r</m:t>
                      </m:r>
                      <m:r>
                        <m:rPr>
                          <m:nor/>
                        </m:rPr>
                        <a:rPr lang="pt-BR" sz="1500" baseline="-25000">
                          <a:latin typeface="Cambria Math" panose="02040503050406030204" pitchFamily="18" charset="0"/>
                          <a:ea typeface="Cambria Math" panose="02040503050406030204" pitchFamily="18" charset="0"/>
                        </a:rPr>
                        <m:t>1</m:t>
                      </m:r>
                      <m:r>
                        <m:rPr>
                          <m:nor/>
                        </m:rPr>
                        <a:rPr lang="pt-BR" sz="1500">
                          <a:latin typeface="Cambria Math" panose="02040503050406030204" pitchFamily="18" charset="0"/>
                          <a:ea typeface="Cambria Math" panose="02040503050406030204" pitchFamily="18" charset="0"/>
                        </a:rPr>
                        <m:t>sinθ</m:t>
                      </m:r>
                      <m:r>
                        <m:rPr>
                          <m:nor/>
                        </m:rPr>
                        <a:rPr lang="pt-BR" sz="1500" baseline="-25000">
                          <a:latin typeface="Cambria Math" panose="02040503050406030204" pitchFamily="18" charset="0"/>
                          <a:ea typeface="Cambria Math" panose="02040503050406030204" pitchFamily="18" charset="0"/>
                        </a:rPr>
                        <m:t>1 </m:t>
                      </m:r>
                      <m:r>
                        <m:rPr>
                          <m:nor/>
                        </m:rPr>
                        <a:rPr lang="pt-BR" sz="1500">
                          <a:latin typeface="Cambria Math" panose="02040503050406030204" pitchFamily="18" charset="0"/>
                          <a:ea typeface="Cambria Math" panose="02040503050406030204" pitchFamily="18" charset="0"/>
                        </a:rPr>
                        <m:t>= 0 </m:t>
                      </m:r>
                    </m:oMath>
                  </m:oMathPara>
                </a14:m>
                <a:endParaRPr lang="en-IN" sz="1500"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nor/>
                        </m:rPr>
                        <a:rPr lang="pt-BR" sz="1500">
                          <a:latin typeface="Cambria Math" panose="02040503050406030204" pitchFamily="18" charset="0"/>
                          <a:ea typeface="Cambria Math" panose="02040503050406030204" pitchFamily="18" charset="0"/>
                        </a:rPr>
                        <m:t>r</m:t>
                      </m:r>
                      <m:r>
                        <m:rPr>
                          <m:nor/>
                        </m:rPr>
                        <a:rPr lang="pt-BR" sz="1500" baseline="-25000">
                          <a:latin typeface="Cambria Math" panose="02040503050406030204" pitchFamily="18" charset="0"/>
                          <a:ea typeface="Cambria Math" panose="02040503050406030204" pitchFamily="18" charset="0"/>
                        </a:rPr>
                        <m:t>2</m:t>
                      </m:r>
                      <m:r>
                        <m:rPr>
                          <m:nor/>
                        </m:rPr>
                        <a:rPr lang="pt-BR" sz="1500">
                          <a:latin typeface="Cambria Math" panose="02040503050406030204" pitchFamily="18" charset="0"/>
                          <a:ea typeface="Cambria Math" panose="02040503050406030204" pitchFamily="18" charset="0"/>
                        </a:rPr>
                        <m:t>cosθ</m:t>
                      </m:r>
                      <m:r>
                        <m:rPr>
                          <m:nor/>
                        </m:rPr>
                        <a:rPr lang="pt-BR" sz="1500" baseline="-25000">
                          <a:latin typeface="Cambria Math" panose="02040503050406030204" pitchFamily="18" charset="0"/>
                          <a:ea typeface="Cambria Math" panose="02040503050406030204" pitchFamily="18" charset="0"/>
                        </a:rPr>
                        <m:t>2</m:t>
                      </m:r>
                      <m:r>
                        <m:rPr>
                          <m:nor/>
                        </m:rPr>
                        <a:rPr lang="pt-BR" sz="1500">
                          <a:latin typeface="Cambria Math" panose="02040503050406030204" pitchFamily="18" charset="0"/>
                          <a:ea typeface="Cambria Math" panose="02040503050406030204" pitchFamily="18" charset="0"/>
                        </a:rPr>
                        <m:t> + </m:t>
                      </m:r>
                      <m:r>
                        <m:rPr>
                          <m:nor/>
                        </m:rPr>
                        <a:rPr lang="pt-BR" sz="1500">
                          <a:latin typeface="Cambria Math" panose="02040503050406030204" pitchFamily="18" charset="0"/>
                          <a:ea typeface="Cambria Math" panose="02040503050406030204" pitchFamily="18" charset="0"/>
                        </a:rPr>
                        <m:t>r</m:t>
                      </m:r>
                      <m:r>
                        <m:rPr>
                          <m:nor/>
                        </m:rPr>
                        <a:rPr lang="pt-BR" sz="1500" baseline="-25000">
                          <a:latin typeface="Cambria Math" panose="02040503050406030204" pitchFamily="18" charset="0"/>
                          <a:ea typeface="Cambria Math" panose="02040503050406030204" pitchFamily="18" charset="0"/>
                        </a:rPr>
                        <m:t>3</m:t>
                      </m:r>
                      <m:r>
                        <m:rPr>
                          <m:nor/>
                        </m:rPr>
                        <a:rPr lang="pt-BR" sz="1500">
                          <a:latin typeface="Cambria Math" panose="02040503050406030204" pitchFamily="18" charset="0"/>
                          <a:ea typeface="Cambria Math" panose="02040503050406030204" pitchFamily="18" charset="0"/>
                        </a:rPr>
                        <m:t>cosθ</m:t>
                      </m:r>
                      <m:r>
                        <m:rPr>
                          <m:nor/>
                        </m:rPr>
                        <a:rPr lang="pt-BR" sz="1500" baseline="-25000">
                          <a:latin typeface="Cambria Math" panose="02040503050406030204" pitchFamily="18" charset="0"/>
                          <a:ea typeface="Cambria Math" panose="02040503050406030204" pitchFamily="18" charset="0"/>
                        </a:rPr>
                        <m:t>3 </m:t>
                      </m:r>
                      <m:r>
                        <m:rPr>
                          <m:nor/>
                        </m:rPr>
                        <a:rPr lang="pt-BR" sz="1500">
                          <a:latin typeface="Cambria Math" panose="02040503050406030204" pitchFamily="18" charset="0"/>
                          <a:ea typeface="Cambria Math" panose="02040503050406030204" pitchFamily="18" charset="0"/>
                        </a:rPr>
                        <m:t>− </m:t>
                      </m:r>
                      <m:r>
                        <m:rPr>
                          <m:nor/>
                        </m:rPr>
                        <a:rPr lang="pt-BR" sz="1500">
                          <a:latin typeface="Cambria Math" panose="02040503050406030204" pitchFamily="18" charset="0"/>
                          <a:ea typeface="Cambria Math" panose="02040503050406030204" pitchFamily="18" charset="0"/>
                        </a:rPr>
                        <m:t>r</m:t>
                      </m:r>
                      <m:r>
                        <m:rPr>
                          <m:nor/>
                        </m:rPr>
                        <a:rPr lang="pt-BR" sz="1500" baseline="-25000">
                          <a:latin typeface="Cambria Math" panose="02040503050406030204" pitchFamily="18" charset="0"/>
                          <a:ea typeface="Cambria Math" panose="02040503050406030204" pitchFamily="18" charset="0"/>
                        </a:rPr>
                        <m:t>4</m:t>
                      </m:r>
                      <m:r>
                        <m:rPr>
                          <m:nor/>
                        </m:rPr>
                        <a:rPr lang="pt-BR" sz="1500">
                          <a:latin typeface="Cambria Math" panose="02040503050406030204" pitchFamily="18" charset="0"/>
                          <a:ea typeface="Cambria Math" panose="02040503050406030204" pitchFamily="18" charset="0"/>
                        </a:rPr>
                        <m:t>cosθ</m:t>
                      </m:r>
                      <m:r>
                        <m:rPr>
                          <m:nor/>
                        </m:rPr>
                        <a:rPr lang="pt-BR" sz="1500" baseline="-25000">
                          <a:latin typeface="Cambria Math" panose="02040503050406030204" pitchFamily="18" charset="0"/>
                          <a:ea typeface="Cambria Math" panose="02040503050406030204" pitchFamily="18" charset="0"/>
                        </a:rPr>
                        <m:t>4</m:t>
                      </m:r>
                      <m:r>
                        <m:rPr>
                          <m:nor/>
                        </m:rPr>
                        <a:rPr lang="pt-BR" sz="1500">
                          <a:latin typeface="Cambria Math" panose="02040503050406030204" pitchFamily="18" charset="0"/>
                          <a:ea typeface="Cambria Math" panose="02040503050406030204" pitchFamily="18" charset="0"/>
                        </a:rPr>
                        <m:t> − </m:t>
                      </m:r>
                      <m:r>
                        <m:rPr>
                          <m:nor/>
                        </m:rPr>
                        <a:rPr lang="pt-BR" sz="1500">
                          <a:latin typeface="Cambria Math" panose="02040503050406030204" pitchFamily="18" charset="0"/>
                          <a:ea typeface="Cambria Math" panose="02040503050406030204" pitchFamily="18" charset="0"/>
                        </a:rPr>
                        <m:t>r</m:t>
                      </m:r>
                      <m:r>
                        <m:rPr>
                          <m:nor/>
                        </m:rPr>
                        <a:rPr lang="pt-BR" sz="1500" baseline="-25000">
                          <a:latin typeface="Cambria Math" panose="02040503050406030204" pitchFamily="18" charset="0"/>
                          <a:ea typeface="Cambria Math" panose="02040503050406030204" pitchFamily="18" charset="0"/>
                        </a:rPr>
                        <m:t>1</m:t>
                      </m:r>
                      <m:r>
                        <m:rPr>
                          <m:nor/>
                        </m:rPr>
                        <a:rPr lang="pt-BR" sz="1500">
                          <a:latin typeface="Cambria Math" panose="02040503050406030204" pitchFamily="18" charset="0"/>
                          <a:ea typeface="Cambria Math" panose="02040503050406030204" pitchFamily="18" charset="0"/>
                        </a:rPr>
                        <m:t>cosθ</m:t>
                      </m:r>
                      <m:r>
                        <m:rPr>
                          <m:nor/>
                        </m:rPr>
                        <a:rPr lang="pt-BR" sz="1500" baseline="-25000">
                          <a:latin typeface="Cambria Math" panose="02040503050406030204" pitchFamily="18" charset="0"/>
                          <a:ea typeface="Cambria Math" panose="02040503050406030204" pitchFamily="18" charset="0"/>
                        </a:rPr>
                        <m:t>1 </m:t>
                      </m:r>
                      <m:r>
                        <m:rPr>
                          <m:nor/>
                        </m:rPr>
                        <a:rPr lang="pt-BR" sz="1500">
                          <a:latin typeface="Cambria Math" panose="02040503050406030204" pitchFamily="18" charset="0"/>
                          <a:ea typeface="Cambria Math" panose="02040503050406030204" pitchFamily="18" charset="0"/>
                        </a:rPr>
                        <m:t>= 0 </m:t>
                      </m:r>
                    </m:oMath>
                  </m:oMathPara>
                </a14:m>
                <a:endParaRPr lang="en-IN" sz="1500" dirty="0">
                  <a:latin typeface="Cambria Math" panose="02040503050406030204" pitchFamily="18" charset="0"/>
                  <a:ea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A9200F2A-92A9-BA66-8F8D-D29E18D44E4C}"/>
                  </a:ext>
                </a:extLst>
              </p:cNvPr>
              <p:cNvSpPr txBox="1">
                <a:spLocks noRot="1" noChangeAspect="1" noMove="1" noResize="1" noEditPoints="1" noAdjustHandles="1" noChangeArrowheads="1" noChangeShapeType="1" noTextEdit="1"/>
              </p:cNvSpPr>
              <p:nvPr/>
            </p:nvSpPr>
            <p:spPr>
              <a:xfrm>
                <a:off x="1023412" y="826429"/>
                <a:ext cx="3736847" cy="553998"/>
              </a:xfrm>
              <a:prstGeom prst="rect">
                <a:avLst/>
              </a:prstGeom>
              <a:blipFill>
                <a:blip r:embed="rId2"/>
                <a:stretch>
                  <a:fillRect/>
                </a:stretch>
              </a:blipFill>
              <a:ln>
                <a:solidFill>
                  <a:srgbClr val="00B050"/>
                </a:solidFill>
              </a:ln>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53EA16C0-7104-3B79-4434-542383F1BE70}"/>
              </a:ext>
            </a:extLst>
          </p:cNvPr>
          <p:cNvCxnSpPr>
            <a:cxnSpLocks/>
          </p:cNvCxnSpPr>
          <p:nvPr/>
        </p:nvCxnSpPr>
        <p:spPr>
          <a:xfrm>
            <a:off x="4970601" y="1078245"/>
            <a:ext cx="135624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5D94AC3-BD23-ADA1-6519-6D2966721C8F}"/>
                  </a:ext>
                </a:extLst>
              </p:cNvPr>
              <p:cNvSpPr txBox="1"/>
              <p:nvPr/>
            </p:nvSpPr>
            <p:spPr>
              <a:xfrm>
                <a:off x="6389266" y="872381"/>
                <a:ext cx="2323729" cy="3231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sz="1500" b="0" i="1" smtClean="0">
                              <a:latin typeface="Cambria Math" panose="02040503050406030204" pitchFamily="18" charset="0"/>
                            </a:rPr>
                          </m:ctrlPr>
                        </m:sSubPr>
                        <m:e>
                          <m:r>
                            <m:rPr>
                              <m:sty m:val="p"/>
                            </m:rPr>
                            <a:rPr lang="en-IN" sz="1500" b="0" i="0" smtClean="0">
                              <a:latin typeface="Cambria Math" panose="02040503050406030204" pitchFamily="18" charset="0"/>
                            </a:rPr>
                            <m:t>r</m:t>
                          </m:r>
                        </m:e>
                        <m:sub>
                          <m:r>
                            <a:rPr lang="en-IN" sz="1500" b="0" i="0" smtClean="0">
                              <a:latin typeface="Cambria Math" panose="02040503050406030204" pitchFamily="18" charset="0"/>
                            </a:rPr>
                            <m:t>2</m:t>
                          </m:r>
                        </m:sub>
                      </m:sSub>
                      <m:r>
                        <a:rPr lang="en-IN" sz="1500" b="0" i="0" smtClean="0">
                          <a:latin typeface="Cambria Math" panose="02040503050406030204" pitchFamily="18" charset="0"/>
                        </a:rPr>
                        <m:t>+</m:t>
                      </m:r>
                      <m:sSub>
                        <m:sSubPr>
                          <m:ctrlPr>
                            <a:rPr lang="en-IN" sz="1500" b="0" i="1" smtClean="0">
                              <a:latin typeface="Cambria Math" panose="02040503050406030204" pitchFamily="18" charset="0"/>
                            </a:rPr>
                          </m:ctrlPr>
                        </m:sSubPr>
                        <m:e>
                          <m:r>
                            <m:rPr>
                              <m:sty m:val="p"/>
                            </m:rPr>
                            <a:rPr lang="en-IN" sz="1500" b="0" i="0" smtClean="0">
                              <a:latin typeface="Cambria Math" panose="02040503050406030204" pitchFamily="18" charset="0"/>
                            </a:rPr>
                            <m:t>r</m:t>
                          </m:r>
                        </m:e>
                        <m:sub>
                          <m:r>
                            <a:rPr lang="en-IN" sz="1500" b="0" i="0" smtClean="0">
                              <a:latin typeface="Cambria Math" panose="02040503050406030204" pitchFamily="18" charset="0"/>
                            </a:rPr>
                            <m:t>3</m:t>
                          </m:r>
                        </m:sub>
                      </m:sSub>
                      <m:r>
                        <a:rPr lang="en-IN" sz="1500" b="0" i="0" smtClean="0">
                          <a:latin typeface="Cambria Math" panose="02040503050406030204" pitchFamily="18" charset="0"/>
                        </a:rPr>
                        <m:t>−</m:t>
                      </m:r>
                      <m:sSub>
                        <m:sSubPr>
                          <m:ctrlPr>
                            <a:rPr lang="en-IN" sz="1500" b="0" i="1" smtClean="0">
                              <a:latin typeface="Cambria Math" panose="02040503050406030204" pitchFamily="18" charset="0"/>
                            </a:rPr>
                          </m:ctrlPr>
                        </m:sSubPr>
                        <m:e>
                          <m:r>
                            <m:rPr>
                              <m:sty m:val="p"/>
                            </m:rPr>
                            <a:rPr lang="en-IN" sz="1500" b="0" i="0" smtClean="0">
                              <a:latin typeface="Cambria Math" panose="02040503050406030204" pitchFamily="18" charset="0"/>
                            </a:rPr>
                            <m:t>r</m:t>
                          </m:r>
                        </m:e>
                        <m:sub>
                          <m:r>
                            <a:rPr lang="en-IN" sz="1500" b="0" i="0" smtClean="0">
                              <a:latin typeface="Cambria Math" panose="02040503050406030204" pitchFamily="18" charset="0"/>
                            </a:rPr>
                            <m:t>1</m:t>
                          </m:r>
                        </m:sub>
                      </m:sSub>
                      <m:r>
                        <a:rPr lang="en-IN" sz="1500" b="0" i="0" smtClean="0">
                          <a:latin typeface="Cambria Math" panose="02040503050406030204" pitchFamily="18" charset="0"/>
                        </a:rPr>
                        <m:t>−</m:t>
                      </m:r>
                      <m:sSub>
                        <m:sSubPr>
                          <m:ctrlPr>
                            <a:rPr lang="en-IN" sz="1500" b="0" i="1" smtClean="0">
                              <a:latin typeface="Cambria Math" panose="02040503050406030204" pitchFamily="18" charset="0"/>
                            </a:rPr>
                          </m:ctrlPr>
                        </m:sSubPr>
                        <m:e>
                          <m:r>
                            <m:rPr>
                              <m:sty m:val="p"/>
                            </m:rPr>
                            <a:rPr lang="en-IN" sz="1500" b="0" i="0" smtClean="0">
                              <a:latin typeface="Cambria Math" panose="02040503050406030204" pitchFamily="18" charset="0"/>
                            </a:rPr>
                            <m:t>r</m:t>
                          </m:r>
                        </m:e>
                        <m:sub>
                          <m:r>
                            <a:rPr lang="en-IN" sz="1500" b="0" i="0" smtClean="0">
                              <a:latin typeface="Cambria Math" panose="02040503050406030204" pitchFamily="18" charset="0"/>
                            </a:rPr>
                            <m:t>4</m:t>
                          </m:r>
                        </m:sub>
                      </m:sSub>
                      <m:r>
                        <a:rPr lang="en-IN" sz="1500" b="0" i="0" smtClean="0">
                          <a:latin typeface="Cambria Math" panose="02040503050406030204" pitchFamily="18" charset="0"/>
                        </a:rPr>
                        <m:t>=0</m:t>
                      </m:r>
                    </m:oMath>
                  </m:oMathPara>
                </a14:m>
                <a:endParaRPr lang="en-IN" sz="1500" dirty="0"/>
              </a:p>
            </p:txBody>
          </p:sp>
        </mc:Choice>
        <mc:Fallback xmlns="">
          <p:sp>
            <p:nvSpPr>
              <p:cNvPr id="39" name="TextBox 38">
                <a:extLst>
                  <a:ext uri="{FF2B5EF4-FFF2-40B4-BE49-F238E27FC236}">
                    <a16:creationId xmlns:a16="http://schemas.microsoft.com/office/drawing/2014/main" id="{95D94AC3-BD23-ADA1-6519-6D2966721C8F}"/>
                  </a:ext>
                </a:extLst>
              </p:cNvPr>
              <p:cNvSpPr txBox="1">
                <a:spLocks noRot="1" noChangeAspect="1" noMove="1" noResize="1" noEditPoints="1" noAdjustHandles="1" noChangeArrowheads="1" noChangeShapeType="1" noTextEdit="1"/>
              </p:cNvSpPr>
              <p:nvPr/>
            </p:nvSpPr>
            <p:spPr>
              <a:xfrm>
                <a:off x="6389266" y="872381"/>
                <a:ext cx="2323729" cy="323165"/>
              </a:xfrm>
              <a:prstGeom prst="rect">
                <a:avLst/>
              </a:prstGeom>
              <a:blipFill>
                <a:blip r:embed="rId3"/>
                <a:stretch>
                  <a:fillRect/>
                </a:stretch>
              </a:blipFill>
            </p:spPr>
            <p:txBody>
              <a:bodyPr/>
              <a:lstStyle/>
              <a:p>
                <a:r>
                  <a:rPr lang="en-IN">
                    <a:noFill/>
                  </a:rPr>
                  <a:t> </a:t>
                </a:r>
              </a:p>
            </p:txBody>
          </p:sp>
        </mc:Fallback>
      </mc:AlternateContent>
      <p:cxnSp>
        <p:nvCxnSpPr>
          <p:cNvPr id="40" name="Straight Arrow Connector 39">
            <a:extLst>
              <a:ext uri="{FF2B5EF4-FFF2-40B4-BE49-F238E27FC236}">
                <a16:creationId xmlns:a16="http://schemas.microsoft.com/office/drawing/2014/main" id="{E21A76AA-368D-83FD-701D-DAA6E9BAF23B}"/>
              </a:ext>
            </a:extLst>
          </p:cNvPr>
          <p:cNvCxnSpPr>
            <a:cxnSpLocks/>
          </p:cNvCxnSpPr>
          <p:nvPr/>
        </p:nvCxnSpPr>
        <p:spPr>
          <a:xfrm>
            <a:off x="7442657" y="1323423"/>
            <a:ext cx="0" cy="4350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6911D19-7A36-E900-D8D7-7F18DAF20B0C}"/>
                  </a:ext>
                </a:extLst>
              </p:cNvPr>
              <p:cNvSpPr txBox="1"/>
              <p:nvPr/>
            </p:nvSpPr>
            <p:spPr>
              <a:xfrm>
                <a:off x="6748868" y="2010219"/>
                <a:ext cx="1774395" cy="2308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IN" sz="1500" i="1" smtClean="0">
                              <a:latin typeface="Cambria Math" panose="02040503050406030204" pitchFamily="18" charset="0"/>
                            </a:rPr>
                          </m:ctrlPr>
                        </m:accPr>
                        <m:e>
                          <m:sSub>
                            <m:sSubPr>
                              <m:ctrlPr>
                                <a:rPr lang="en-IN" sz="1500" b="0" i="1" smtClean="0">
                                  <a:latin typeface="Cambria Math" panose="02040503050406030204" pitchFamily="18" charset="0"/>
                                </a:rPr>
                              </m:ctrlPr>
                            </m:sSubPr>
                            <m:e>
                              <m:r>
                                <m:rPr>
                                  <m:sty m:val="p"/>
                                </m:rPr>
                                <a:rPr lang="en-IN" sz="1500" b="0" i="0" smtClean="0">
                                  <a:latin typeface="Cambria Math" panose="02040503050406030204" pitchFamily="18" charset="0"/>
                                </a:rPr>
                                <m:t>r</m:t>
                              </m:r>
                            </m:e>
                            <m:sub>
                              <m:r>
                                <a:rPr lang="en-IN" sz="1500" b="0" i="0" smtClean="0">
                                  <a:latin typeface="Cambria Math" panose="02040503050406030204" pitchFamily="18" charset="0"/>
                                </a:rPr>
                                <m:t>2</m:t>
                              </m:r>
                            </m:sub>
                          </m:sSub>
                        </m:e>
                      </m:acc>
                      <m:r>
                        <a:rPr lang="en-IN" sz="1500" b="0" i="0" smtClean="0">
                          <a:latin typeface="Cambria Math" panose="02040503050406030204" pitchFamily="18" charset="0"/>
                        </a:rPr>
                        <m:t>+</m:t>
                      </m:r>
                      <m:acc>
                        <m:accPr>
                          <m:chr m:val="̈"/>
                          <m:ctrlPr>
                            <a:rPr lang="en-IN" sz="1500" b="0" i="1" smtClean="0">
                              <a:latin typeface="Cambria Math" panose="02040503050406030204" pitchFamily="18" charset="0"/>
                            </a:rPr>
                          </m:ctrlPr>
                        </m:accPr>
                        <m:e>
                          <m:sSub>
                            <m:sSubPr>
                              <m:ctrlPr>
                                <a:rPr lang="en-IN" sz="1500" b="0" i="1" smtClean="0">
                                  <a:latin typeface="Cambria Math" panose="02040503050406030204" pitchFamily="18" charset="0"/>
                                </a:rPr>
                              </m:ctrlPr>
                            </m:sSubPr>
                            <m:e>
                              <m:r>
                                <m:rPr>
                                  <m:sty m:val="p"/>
                                </m:rPr>
                                <a:rPr lang="en-IN" sz="1500" b="0" i="0" smtClean="0">
                                  <a:latin typeface="Cambria Math" panose="02040503050406030204" pitchFamily="18" charset="0"/>
                                </a:rPr>
                                <m:t>r</m:t>
                              </m:r>
                            </m:e>
                            <m:sub>
                              <m:r>
                                <a:rPr lang="en-IN" sz="1500" b="0" i="0" smtClean="0">
                                  <a:latin typeface="Cambria Math" panose="02040503050406030204" pitchFamily="18" charset="0"/>
                                </a:rPr>
                                <m:t>3</m:t>
                              </m:r>
                            </m:sub>
                          </m:sSub>
                        </m:e>
                      </m:acc>
                      <m:r>
                        <a:rPr lang="en-IN" sz="1500" b="0" i="0" smtClean="0">
                          <a:latin typeface="Cambria Math" panose="02040503050406030204" pitchFamily="18" charset="0"/>
                        </a:rPr>
                        <m:t>−</m:t>
                      </m:r>
                      <m:acc>
                        <m:accPr>
                          <m:chr m:val="̈"/>
                          <m:ctrlPr>
                            <a:rPr lang="en-IN" sz="1500" b="0" i="1" smtClean="0">
                              <a:latin typeface="Cambria Math" panose="02040503050406030204" pitchFamily="18" charset="0"/>
                            </a:rPr>
                          </m:ctrlPr>
                        </m:accPr>
                        <m:e>
                          <m:sSub>
                            <m:sSubPr>
                              <m:ctrlPr>
                                <a:rPr lang="en-IN" sz="1500" b="0" i="1" smtClean="0">
                                  <a:latin typeface="Cambria Math" panose="02040503050406030204" pitchFamily="18" charset="0"/>
                                </a:rPr>
                              </m:ctrlPr>
                            </m:sSubPr>
                            <m:e>
                              <m:r>
                                <m:rPr>
                                  <m:sty m:val="p"/>
                                </m:rPr>
                                <a:rPr lang="en-IN" sz="1500" b="0" i="0" smtClean="0">
                                  <a:latin typeface="Cambria Math" panose="02040503050406030204" pitchFamily="18" charset="0"/>
                                </a:rPr>
                                <m:t>r</m:t>
                              </m:r>
                            </m:e>
                            <m:sub>
                              <m:r>
                                <a:rPr lang="en-IN" sz="1500" b="0" i="0" smtClean="0">
                                  <a:latin typeface="Cambria Math" panose="02040503050406030204" pitchFamily="18" charset="0"/>
                                </a:rPr>
                                <m:t>1</m:t>
                              </m:r>
                            </m:sub>
                          </m:sSub>
                        </m:e>
                      </m:acc>
                      <m:r>
                        <a:rPr lang="en-IN" sz="1500" b="0" i="0" smtClean="0">
                          <a:latin typeface="Cambria Math" panose="02040503050406030204" pitchFamily="18" charset="0"/>
                        </a:rPr>
                        <m:t>−</m:t>
                      </m:r>
                      <m:acc>
                        <m:accPr>
                          <m:chr m:val="̈"/>
                          <m:ctrlPr>
                            <a:rPr lang="en-IN" sz="1500" b="0" i="1" smtClean="0">
                              <a:latin typeface="Cambria Math" panose="02040503050406030204" pitchFamily="18" charset="0"/>
                            </a:rPr>
                          </m:ctrlPr>
                        </m:accPr>
                        <m:e>
                          <m:sSub>
                            <m:sSubPr>
                              <m:ctrlPr>
                                <a:rPr lang="en-IN" sz="1500" b="0" i="1" smtClean="0">
                                  <a:latin typeface="Cambria Math" panose="02040503050406030204" pitchFamily="18" charset="0"/>
                                </a:rPr>
                              </m:ctrlPr>
                            </m:sSubPr>
                            <m:e>
                              <m:r>
                                <m:rPr>
                                  <m:sty m:val="p"/>
                                </m:rPr>
                                <a:rPr lang="en-IN" sz="1500" b="0" i="0" smtClean="0">
                                  <a:latin typeface="Cambria Math" panose="02040503050406030204" pitchFamily="18" charset="0"/>
                                </a:rPr>
                                <m:t>r</m:t>
                              </m:r>
                            </m:e>
                            <m:sub>
                              <m:r>
                                <a:rPr lang="en-IN" sz="1500" b="0" i="0" smtClean="0">
                                  <a:latin typeface="Cambria Math" panose="02040503050406030204" pitchFamily="18" charset="0"/>
                                </a:rPr>
                                <m:t>4</m:t>
                              </m:r>
                            </m:sub>
                          </m:sSub>
                        </m:e>
                      </m:acc>
                      <m:r>
                        <a:rPr lang="en-IN" sz="1500" b="0" i="0" smtClean="0">
                          <a:latin typeface="Cambria Math" panose="02040503050406030204" pitchFamily="18" charset="0"/>
                        </a:rPr>
                        <m:t>=0</m:t>
                      </m:r>
                    </m:oMath>
                  </m:oMathPara>
                </a14:m>
                <a:endParaRPr lang="en-IN" sz="1500" dirty="0"/>
              </a:p>
            </p:txBody>
          </p:sp>
        </mc:Choice>
        <mc:Fallback xmlns="">
          <p:sp>
            <p:nvSpPr>
              <p:cNvPr id="43" name="TextBox 42">
                <a:extLst>
                  <a:ext uri="{FF2B5EF4-FFF2-40B4-BE49-F238E27FC236}">
                    <a16:creationId xmlns:a16="http://schemas.microsoft.com/office/drawing/2014/main" id="{26911D19-7A36-E900-D8D7-7F18DAF20B0C}"/>
                  </a:ext>
                </a:extLst>
              </p:cNvPr>
              <p:cNvSpPr txBox="1">
                <a:spLocks noRot="1" noChangeAspect="1" noMove="1" noResize="1" noEditPoints="1" noAdjustHandles="1" noChangeArrowheads="1" noChangeShapeType="1" noTextEdit="1"/>
              </p:cNvSpPr>
              <p:nvPr/>
            </p:nvSpPr>
            <p:spPr>
              <a:xfrm>
                <a:off x="6748868" y="2010219"/>
                <a:ext cx="1774395" cy="230832"/>
              </a:xfrm>
              <a:prstGeom prst="rect">
                <a:avLst/>
              </a:prstGeom>
              <a:blipFill>
                <a:blip r:embed="rId4"/>
                <a:stretch>
                  <a:fillRect l="-687" t="-5263" r="-1718" b="-1578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746202A-C848-FE63-6307-AFFF357B1E03}"/>
                  </a:ext>
                </a:extLst>
              </p:cNvPr>
              <p:cNvSpPr txBox="1"/>
              <p:nvPr/>
            </p:nvSpPr>
            <p:spPr>
              <a:xfrm>
                <a:off x="629582" y="1767049"/>
                <a:ext cx="4369530" cy="2255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b="0" i="1" smtClean="0">
                              <a:latin typeface="Cambria Math" panose="02040503050406030204" pitchFamily="18" charset="0"/>
                            </a:rPr>
                          </m:ctrlPr>
                        </m:sSubPr>
                        <m:e>
                          <m:r>
                            <a:rPr lang="en-IN" b="0" i="0" smtClean="0">
                              <a:latin typeface="Cambria Math" panose="02040503050406030204" pitchFamily="18" charset="0"/>
                            </a:rPr>
                            <m:t>−</m:t>
                          </m:r>
                          <m:r>
                            <m:rPr>
                              <m:sty m:val="p"/>
                            </m:rPr>
                            <a:rPr lang="en-IN" b="0" i="0" smtClean="0">
                              <a:latin typeface="Cambria Math" panose="02040503050406030204" pitchFamily="18" charset="0"/>
                            </a:rPr>
                            <m:t>r</m:t>
                          </m:r>
                        </m:e>
                        <m:sub>
                          <m:r>
                            <a:rPr lang="en-IN" b="0" i="0" smtClean="0">
                              <a:latin typeface="Cambria Math" panose="02040503050406030204" pitchFamily="18" charset="0"/>
                            </a:rPr>
                            <m:t>2</m:t>
                          </m:r>
                        </m:sub>
                      </m:sSub>
                      <m:acc>
                        <m:accPr>
                          <m:chr m:val="̇"/>
                          <m:ctrlPr>
                            <a:rPr lang="en-IN" b="0" i="1" smtClean="0">
                              <a:latin typeface="Cambria Math" panose="02040503050406030204" pitchFamily="18" charset="0"/>
                            </a:rPr>
                          </m:ctrlPr>
                        </m:accPr>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ea typeface="Cambria Math" panose="02040503050406030204" pitchFamily="18" charset="0"/>
                                </a:rPr>
                                <m:t>2</m:t>
                              </m:r>
                            </m:sub>
                          </m:sSub>
                        </m:e>
                      </m:acc>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sin</m:t>
                          </m:r>
                        </m:fName>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ea typeface="Cambria Math" panose="02040503050406030204" pitchFamily="18" charset="0"/>
                                </a:rPr>
                                <m:t>2</m:t>
                              </m:r>
                            </m:sub>
                          </m:sSub>
                        </m:e>
                      </m:func>
                      <m:r>
                        <a:rPr lang="en-IN" b="0" i="0" smtClean="0">
                          <a:latin typeface="Cambria Math" panose="02040503050406030204" pitchFamily="18" charset="0"/>
                        </a:rPr>
                        <m:t>−</m:t>
                      </m:r>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r</m:t>
                          </m:r>
                        </m:e>
                        <m:sub>
                          <m:r>
                            <a:rPr lang="en-IN" b="0" i="0" smtClean="0">
                              <a:latin typeface="Cambria Math" panose="02040503050406030204" pitchFamily="18" charset="0"/>
                            </a:rPr>
                            <m:t>3</m:t>
                          </m:r>
                        </m:sub>
                      </m:sSub>
                      <m:acc>
                        <m:accPr>
                          <m:chr m:val="̇"/>
                          <m:ctrlPr>
                            <a:rPr lang="en-IN" b="0" i="1" smtClean="0">
                              <a:latin typeface="Cambria Math" panose="02040503050406030204" pitchFamily="18" charset="0"/>
                            </a:rPr>
                          </m:ctrlPr>
                        </m:accPr>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ea typeface="Cambria Math" panose="02040503050406030204" pitchFamily="18" charset="0"/>
                                </a:rPr>
                                <m:t>3</m:t>
                              </m:r>
                            </m:sub>
                          </m:sSub>
                        </m:e>
                      </m:acc>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sin</m:t>
                          </m:r>
                        </m:fName>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ea typeface="Cambria Math" panose="02040503050406030204" pitchFamily="18" charset="0"/>
                                </a:rPr>
                                <m:t>3</m:t>
                              </m:r>
                            </m:sub>
                          </m:sSub>
                        </m:e>
                      </m:func>
                      <m:sSub>
                        <m:sSubPr>
                          <m:ctrlPr>
                            <a:rPr lang="en-IN" b="0" i="1" smtClean="0">
                              <a:latin typeface="Cambria Math" panose="02040503050406030204" pitchFamily="18" charset="0"/>
                            </a:rPr>
                          </m:ctrlPr>
                        </m:sSubPr>
                        <m:e>
                          <m:r>
                            <a:rPr lang="en-IN" b="0" i="0" smtClean="0">
                              <a:latin typeface="Cambria Math" panose="02040503050406030204" pitchFamily="18" charset="0"/>
                            </a:rPr>
                            <m:t>+</m:t>
                          </m:r>
                          <m:r>
                            <m:rPr>
                              <m:sty m:val="p"/>
                            </m:rPr>
                            <a:rPr lang="en-IN" b="0" i="0" smtClean="0">
                              <a:latin typeface="Cambria Math" panose="02040503050406030204" pitchFamily="18" charset="0"/>
                            </a:rPr>
                            <m:t>r</m:t>
                          </m:r>
                        </m:e>
                        <m:sub>
                          <m:r>
                            <a:rPr lang="en-IN" b="0" i="0" smtClean="0">
                              <a:latin typeface="Cambria Math" panose="02040503050406030204" pitchFamily="18" charset="0"/>
                            </a:rPr>
                            <m:t>4</m:t>
                          </m:r>
                        </m:sub>
                      </m:sSub>
                      <m:acc>
                        <m:accPr>
                          <m:chr m:val="̇"/>
                          <m:ctrlPr>
                            <a:rPr lang="en-IN" b="0" i="1" smtClean="0">
                              <a:latin typeface="Cambria Math" panose="02040503050406030204" pitchFamily="18" charset="0"/>
                            </a:rPr>
                          </m:ctrlPr>
                        </m:accPr>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ea typeface="Cambria Math" panose="02040503050406030204" pitchFamily="18" charset="0"/>
                                </a:rPr>
                                <m:t>4</m:t>
                              </m:r>
                            </m:sub>
                          </m:sSub>
                        </m:e>
                      </m:acc>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sin</m:t>
                          </m:r>
                        </m:fName>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ea typeface="Cambria Math" panose="02040503050406030204" pitchFamily="18" charset="0"/>
                                </a:rPr>
                                <m:t>4</m:t>
                              </m:r>
                            </m:sub>
                          </m:sSub>
                        </m:e>
                      </m:func>
                      <m:r>
                        <a:rPr lang="en-IN" b="0" i="0" smtClean="0">
                          <a:latin typeface="Cambria Math" panose="02040503050406030204" pitchFamily="18" charset="0"/>
                        </a:rPr>
                        <m:t>+</m:t>
                      </m:r>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r</m:t>
                          </m:r>
                        </m:e>
                        <m:sub>
                          <m:r>
                            <a:rPr lang="en-IN" b="0" i="0" smtClean="0">
                              <a:latin typeface="Cambria Math" panose="02040503050406030204" pitchFamily="18" charset="0"/>
                            </a:rPr>
                            <m:t>1</m:t>
                          </m:r>
                        </m:sub>
                      </m:sSub>
                      <m:acc>
                        <m:accPr>
                          <m:chr m:val="̇"/>
                          <m:ctrlPr>
                            <a:rPr lang="en-IN" b="0" i="1" smtClean="0">
                              <a:latin typeface="Cambria Math" panose="02040503050406030204" pitchFamily="18" charset="0"/>
                            </a:rPr>
                          </m:ctrlPr>
                        </m:accPr>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ea typeface="Cambria Math" panose="02040503050406030204" pitchFamily="18" charset="0"/>
                                </a:rPr>
                                <m:t>1</m:t>
                              </m:r>
                            </m:sub>
                          </m:sSub>
                        </m:e>
                      </m:acc>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sin</m:t>
                          </m:r>
                        </m:fName>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ea typeface="Cambria Math" panose="02040503050406030204" pitchFamily="18" charset="0"/>
                                </a:rPr>
                                <m:t>1</m:t>
                              </m:r>
                            </m:sub>
                          </m:sSub>
                        </m:e>
                      </m:func>
                      <m:r>
                        <a:rPr lang="en-IN" b="0" i="0" smtClean="0">
                          <a:latin typeface="Cambria Math" panose="02040503050406030204" pitchFamily="18" charset="0"/>
                          <a:ea typeface="Cambria Math" panose="02040503050406030204" pitchFamily="18" charset="0"/>
                        </a:rPr>
                        <m:t>=0</m:t>
                      </m:r>
                    </m:oMath>
                  </m:oMathPara>
                </a14:m>
                <a:endParaRPr lang="en-IN" dirty="0"/>
              </a:p>
            </p:txBody>
          </p:sp>
        </mc:Choice>
        <mc:Fallback xmlns="">
          <p:sp>
            <p:nvSpPr>
              <p:cNvPr id="44" name="TextBox 43">
                <a:extLst>
                  <a:ext uri="{FF2B5EF4-FFF2-40B4-BE49-F238E27FC236}">
                    <a16:creationId xmlns:a16="http://schemas.microsoft.com/office/drawing/2014/main" id="{9746202A-C848-FE63-6307-AFFF357B1E03}"/>
                  </a:ext>
                </a:extLst>
              </p:cNvPr>
              <p:cNvSpPr txBox="1">
                <a:spLocks noRot="1" noChangeAspect="1" noMove="1" noResize="1" noEditPoints="1" noAdjustHandles="1" noChangeArrowheads="1" noChangeShapeType="1" noTextEdit="1"/>
              </p:cNvSpPr>
              <p:nvPr/>
            </p:nvSpPr>
            <p:spPr>
              <a:xfrm>
                <a:off x="629582" y="1767049"/>
                <a:ext cx="4369530" cy="225511"/>
              </a:xfrm>
              <a:prstGeom prst="rect">
                <a:avLst/>
              </a:prstGeom>
              <a:blipFill>
                <a:blip r:embed="rId5"/>
                <a:stretch>
                  <a:fillRect t="-8108" r="-279" b="-1621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C655219-F564-EE0C-B190-95EA075D38DD}"/>
                  </a:ext>
                </a:extLst>
              </p:cNvPr>
              <p:cNvSpPr txBox="1"/>
              <p:nvPr/>
            </p:nvSpPr>
            <p:spPr>
              <a:xfrm>
                <a:off x="631986" y="1992880"/>
                <a:ext cx="4364721" cy="2255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r</m:t>
                          </m:r>
                        </m:e>
                        <m:sub>
                          <m:r>
                            <a:rPr lang="en-IN" b="0" i="0" smtClean="0">
                              <a:latin typeface="Cambria Math" panose="02040503050406030204" pitchFamily="18" charset="0"/>
                            </a:rPr>
                            <m:t>2</m:t>
                          </m:r>
                        </m:sub>
                      </m:sSub>
                      <m:acc>
                        <m:accPr>
                          <m:chr m:val="̇"/>
                          <m:ctrlPr>
                            <a:rPr lang="en-IN" b="0" i="1" smtClean="0">
                              <a:latin typeface="Cambria Math" panose="02040503050406030204" pitchFamily="18" charset="0"/>
                            </a:rPr>
                          </m:ctrlPr>
                        </m:accPr>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ea typeface="Cambria Math" panose="02040503050406030204" pitchFamily="18" charset="0"/>
                                </a:rPr>
                                <m:t>2</m:t>
                              </m:r>
                            </m:sub>
                          </m:sSub>
                        </m:e>
                      </m:acc>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cos</m:t>
                          </m:r>
                        </m:fName>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ea typeface="Cambria Math" panose="02040503050406030204" pitchFamily="18" charset="0"/>
                                </a:rPr>
                                <m:t>2</m:t>
                              </m:r>
                            </m:sub>
                          </m:sSub>
                        </m:e>
                      </m:func>
                      <m:r>
                        <a:rPr lang="en-IN" b="0" i="0" smtClean="0">
                          <a:latin typeface="Cambria Math" panose="02040503050406030204" pitchFamily="18" charset="0"/>
                        </a:rPr>
                        <m:t>+</m:t>
                      </m:r>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r</m:t>
                          </m:r>
                        </m:e>
                        <m:sub>
                          <m:r>
                            <a:rPr lang="en-IN" b="0" i="0" smtClean="0">
                              <a:latin typeface="Cambria Math" panose="02040503050406030204" pitchFamily="18" charset="0"/>
                            </a:rPr>
                            <m:t>3</m:t>
                          </m:r>
                        </m:sub>
                      </m:sSub>
                      <m:acc>
                        <m:accPr>
                          <m:chr m:val="̇"/>
                          <m:ctrlPr>
                            <a:rPr lang="en-IN" b="0" i="1" smtClean="0">
                              <a:latin typeface="Cambria Math" panose="02040503050406030204" pitchFamily="18" charset="0"/>
                            </a:rPr>
                          </m:ctrlPr>
                        </m:accPr>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ea typeface="Cambria Math" panose="02040503050406030204" pitchFamily="18" charset="0"/>
                                </a:rPr>
                                <m:t>3</m:t>
                              </m:r>
                            </m:sub>
                          </m:sSub>
                        </m:e>
                      </m:acc>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cos</m:t>
                          </m:r>
                        </m:fName>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ea typeface="Cambria Math" panose="02040503050406030204" pitchFamily="18" charset="0"/>
                                </a:rPr>
                                <m:t>3</m:t>
                              </m:r>
                            </m:sub>
                          </m:sSub>
                        </m:e>
                      </m:func>
                      <m:sSub>
                        <m:sSubPr>
                          <m:ctrlPr>
                            <a:rPr lang="en-IN" b="0" i="1" smtClean="0">
                              <a:latin typeface="Cambria Math" panose="02040503050406030204" pitchFamily="18" charset="0"/>
                            </a:rPr>
                          </m:ctrlPr>
                        </m:sSubPr>
                        <m:e>
                          <m:r>
                            <a:rPr lang="en-IN" b="0" i="0" smtClean="0">
                              <a:latin typeface="Cambria Math" panose="02040503050406030204" pitchFamily="18" charset="0"/>
                            </a:rPr>
                            <m:t>− </m:t>
                          </m:r>
                          <m:r>
                            <m:rPr>
                              <m:sty m:val="p"/>
                            </m:rPr>
                            <a:rPr lang="en-IN" b="0" i="0" smtClean="0">
                              <a:latin typeface="Cambria Math" panose="02040503050406030204" pitchFamily="18" charset="0"/>
                            </a:rPr>
                            <m:t>r</m:t>
                          </m:r>
                        </m:e>
                        <m:sub>
                          <m:r>
                            <a:rPr lang="en-IN" b="0" i="0" smtClean="0">
                              <a:latin typeface="Cambria Math" panose="02040503050406030204" pitchFamily="18" charset="0"/>
                            </a:rPr>
                            <m:t>4</m:t>
                          </m:r>
                        </m:sub>
                      </m:sSub>
                      <m:acc>
                        <m:accPr>
                          <m:chr m:val="̇"/>
                          <m:ctrlPr>
                            <a:rPr lang="en-IN" b="0" i="1" smtClean="0">
                              <a:latin typeface="Cambria Math" panose="02040503050406030204" pitchFamily="18" charset="0"/>
                            </a:rPr>
                          </m:ctrlPr>
                        </m:accPr>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ea typeface="Cambria Math" panose="02040503050406030204" pitchFamily="18" charset="0"/>
                                </a:rPr>
                                <m:t>4</m:t>
                              </m:r>
                            </m:sub>
                          </m:sSub>
                        </m:e>
                      </m:acc>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cos</m:t>
                          </m:r>
                        </m:fName>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ea typeface="Cambria Math" panose="02040503050406030204" pitchFamily="18" charset="0"/>
                                </a:rPr>
                                <m:t>4</m:t>
                              </m:r>
                            </m:sub>
                          </m:sSub>
                        </m:e>
                      </m:func>
                      <m:r>
                        <a:rPr lang="en-IN" b="0" i="0" smtClean="0">
                          <a:latin typeface="Cambria Math" panose="02040503050406030204" pitchFamily="18" charset="0"/>
                        </a:rPr>
                        <m:t>−</m:t>
                      </m:r>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r</m:t>
                          </m:r>
                        </m:e>
                        <m:sub>
                          <m:r>
                            <a:rPr lang="en-IN" b="0" i="0" smtClean="0">
                              <a:latin typeface="Cambria Math" panose="02040503050406030204" pitchFamily="18" charset="0"/>
                            </a:rPr>
                            <m:t>1</m:t>
                          </m:r>
                        </m:sub>
                      </m:sSub>
                      <m:acc>
                        <m:accPr>
                          <m:chr m:val="̇"/>
                          <m:ctrlPr>
                            <a:rPr lang="en-IN" b="0" i="1" smtClean="0">
                              <a:latin typeface="Cambria Math" panose="02040503050406030204" pitchFamily="18" charset="0"/>
                            </a:rPr>
                          </m:ctrlPr>
                        </m:accPr>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ea typeface="Cambria Math" panose="02040503050406030204" pitchFamily="18" charset="0"/>
                                </a:rPr>
                                <m:t>1</m:t>
                              </m:r>
                            </m:sub>
                          </m:sSub>
                        </m:e>
                      </m:acc>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cos</m:t>
                          </m:r>
                        </m:fName>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ea typeface="Cambria Math" panose="02040503050406030204" pitchFamily="18" charset="0"/>
                                </a:rPr>
                                <m:t>1</m:t>
                              </m:r>
                            </m:sub>
                          </m:sSub>
                        </m:e>
                      </m:func>
                      <m:r>
                        <a:rPr lang="en-IN" b="0" i="0" smtClean="0">
                          <a:latin typeface="Cambria Math" panose="02040503050406030204" pitchFamily="18" charset="0"/>
                          <a:ea typeface="Cambria Math" panose="02040503050406030204" pitchFamily="18" charset="0"/>
                        </a:rPr>
                        <m:t>=0</m:t>
                      </m:r>
                    </m:oMath>
                  </m:oMathPara>
                </a14:m>
                <a:endParaRPr lang="en-IN" dirty="0"/>
              </a:p>
            </p:txBody>
          </p:sp>
        </mc:Choice>
        <mc:Fallback xmlns="">
          <p:sp>
            <p:nvSpPr>
              <p:cNvPr id="45" name="TextBox 44">
                <a:extLst>
                  <a:ext uri="{FF2B5EF4-FFF2-40B4-BE49-F238E27FC236}">
                    <a16:creationId xmlns:a16="http://schemas.microsoft.com/office/drawing/2014/main" id="{7C655219-F564-EE0C-B190-95EA075D38DD}"/>
                  </a:ext>
                </a:extLst>
              </p:cNvPr>
              <p:cNvSpPr txBox="1">
                <a:spLocks noRot="1" noChangeAspect="1" noMove="1" noResize="1" noEditPoints="1" noAdjustHandles="1" noChangeArrowheads="1" noChangeShapeType="1" noTextEdit="1"/>
              </p:cNvSpPr>
              <p:nvPr/>
            </p:nvSpPr>
            <p:spPr>
              <a:xfrm>
                <a:off x="631986" y="1992880"/>
                <a:ext cx="4364721" cy="225511"/>
              </a:xfrm>
              <a:prstGeom prst="rect">
                <a:avLst/>
              </a:prstGeom>
              <a:blipFill>
                <a:blip r:embed="rId6"/>
                <a:stretch>
                  <a:fillRect l="-140" t="-8108" r="-279" b="-16216"/>
                </a:stretch>
              </a:blipFill>
            </p:spPr>
            <p:txBody>
              <a:bodyPr/>
              <a:lstStyle/>
              <a:p>
                <a:r>
                  <a:rPr lang="en-IN">
                    <a:noFill/>
                  </a:rPr>
                  <a:t> </a:t>
                </a:r>
              </a:p>
            </p:txBody>
          </p:sp>
        </mc:Fallback>
      </mc:AlternateContent>
      <p:cxnSp>
        <p:nvCxnSpPr>
          <p:cNvPr id="47" name="Straight Arrow Connector 46">
            <a:extLst>
              <a:ext uri="{FF2B5EF4-FFF2-40B4-BE49-F238E27FC236}">
                <a16:creationId xmlns:a16="http://schemas.microsoft.com/office/drawing/2014/main" id="{C2F63CA6-6D7B-8B5D-C0B0-F730DBF34EB3}"/>
              </a:ext>
            </a:extLst>
          </p:cNvPr>
          <p:cNvCxnSpPr>
            <a:cxnSpLocks/>
          </p:cNvCxnSpPr>
          <p:nvPr/>
        </p:nvCxnSpPr>
        <p:spPr>
          <a:xfrm>
            <a:off x="4970601" y="1076784"/>
            <a:ext cx="135624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69594A60-2163-17BC-2B6B-BEB0C85ABA09}"/>
              </a:ext>
            </a:extLst>
          </p:cNvPr>
          <p:cNvCxnSpPr>
            <a:cxnSpLocks/>
          </p:cNvCxnSpPr>
          <p:nvPr/>
        </p:nvCxnSpPr>
        <p:spPr>
          <a:xfrm>
            <a:off x="5156618" y="2125635"/>
            <a:ext cx="135624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24501766-8219-5222-E3B1-FED7B6A3CF6D}"/>
              </a:ext>
            </a:extLst>
          </p:cNvPr>
          <p:cNvSpPr/>
          <p:nvPr/>
        </p:nvSpPr>
        <p:spPr>
          <a:xfrm>
            <a:off x="545705" y="1704867"/>
            <a:ext cx="4543987" cy="621474"/>
          </a:xfrm>
          <a:prstGeom prst="rect">
            <a:avLst/>
          </a:prstGeom>
          <a:noFill/>
          <a:ln w="28575">
            <a:solidFill>
              <a:srgbClr val="E692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a typeface="+mn-lt"/>
                <a:cs typeface="+mn-lt"/>
              </a:rPr>
              <a:t> </a:t>
            </a:r>
            <a:endParaRPr lang="en-US" dirty="0"/>
          </a:p>
        </p:txBody>
      </p:sp>
      <p:cxnSp>
        <p:nvCxnSpPr>
          <p:cNvPr id="50" name="Straight Arrow Connector 49">
            <a:extLst>
              <a:ext uri="{FF2B5EF4-FFF2-40B4-BE49-F238E27FC236}">
                <a16:creationId xmlns:a16="http://schemas.microsoft.com/office/drawing/2014/main" id="{1A147786-BF9B-1667-0759-F36DC15933D2}"/>
              </a:ext>
            </a:extLst>
          </p:cNvPr>
          <p:cNvCxnSpPr>
            <a:cxnSpLocks/>
          </p:cNvCxnSpPr>
          <p:nvPr/>
        </p:nvCxnSpPr>
        <p:spPr>
          <a:xfrm>
            <a:off x="7595057" y="1475823"/>
            <a:ext cx="0" cy="4350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A4A1C3F-DC6B-9459-B416-31D8628CB741}"/>
              </a:ext>
            </a:extLst>
          </p:cNvPr>
          <p:cNvCxnSpPr>
            <a:cxnSpLocks/>
          </p:cNvCxnSpPr>
          <p:nvPr/>
        </p:nvCxnSpPr>
        <p:spPr>
          <a:xfrm>
            <a:off x="2648781" y="2326341"/>
            <a:ext cx="0" cy="3160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05F781C3-7CAD-D3FB-11F3-D37CBBABD122}"/>
              </a:ext>
            </a:extLst>
          </p:cNvPr>
          <p:cNvCxnSpPr>
            <a:cxnSpLocks/>
          </p:cNvCxnSpPr>
          <p:nvPr/>
        </p:nvCxnSpPr>
        <p:spPr>
          <a:xfrm>
            <a:off x="2648781" y="1367961"/>
            <a:ext cx="0" cy="3253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59F6C96-11EB-A26E-2CB3-DB99E4D4BEEC}"/>
              </a:ext>
            </a:extLst>
          </p:cNvPr>
          <p:cNvCxnSpPr>
            <a:cxnSpLocks/>
          </p:cNvCxnSpPr>
          <p:nvPr/>
        </p:nvCxnSpPr>
        <p:spPr>
          <a:xfrm flipV="1">
            <a:off x="3983401" y="1813632"/>
            <a:ext cx="191911" cy="16352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33A2198-48C1-4DF8-78CC-594C359D3E33}"/>
              </a:ext>
            </a:extLst>
          </p:cNvPr>
          <p:cNvCxnSpPr>
            <a:cxnSpLocks/>
          </p:cNvCxnSpPr>
          <p:nvPr/>
        </p:nvCxnSpPr>
        <p:spPr>
          <a:xfrm flipV="1">
            <a:off x="3983401" y="2026732"/>
            <a:ext cx="137710" cy="1759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E77183D2-01CB-BB34-10B4-E04FC75A8EAC}"/>
                  </a:ext>
                </a:extLst>
              </p:cNvPr>
              <p:cNvSpPr txBox="1"/>
              <p:nvPr/>
            </p:nvSpPr>
            <p:spPr>
              <a:xfrm>
                <a:off x="712664" y="3779717"/>
                <a:ext cx="4000530" cy="4794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IN" i="1" smtClean="0">
                              <a:latin typeface="Cambria Math" panose="02040503050406030204" pitchFamily="18" charset="0"/>
                            </a:rPr>
                          </m:ctrlPr>
                        </m:dPr>
                        <m:e>
                          <m:m>
                            <m:mPr>
                              <m:mcs>
                                <m:mc>
                                  <m:mcPr>
                                    <m:count m:val="2"/>
                                    <m:mcJc m:val="center"/>
                                  </m:mcPr>
                                </m:mc>
                              </m:mcs>
                              <m:ctrlPr>
                                <a:rPr lang="en-IN" i="1" smtClean="0">
                                  <a:latin typeface="Cambria Math" panose="02040503050406030204" pitchFamily="18" charset="0"/>
                                  <a:ea typeface="Cambria Math" panose="02040503050406030204" pitchFamily="18" charset="0"/>
                                </a:rPr>
                              </m:ctrlPr>
                            </m:mPr>
                            <m:mr>
                              <m:e>
                                <m:r>
                                  <m:rPr>
                                    <m:nor/>
                                  </m:rPr>
                                  <a:rPr lang="en-US">
                                    <a:latin typeface="Cambria Math" panose="02040503050406030204" pitchFamily="18" charset="0"/>
                                    <a:ea typeface="Cambria Math" panose="02040503050406030204" pitchFamily="18" charset="0"/>
                                  </a:rPr>
                                  <m:t>−</m:t>
                                </m:r>
                                <m:r>
                                  <m:rPr>
                                    <m:nor/>
                                  </m:rPr>
                                  <a:rPr lang="en-US">
                                    <a:latin typeface="Cambria Math" panose="02040503050406030204" pitchFamily="18" charset="0"/>
                                    <a:ea typeface="Cambria Math" panose="02040503050406030204" pitchFamily="18" charset="0"/>
                                  </a:rPr>
                                  <m:t>r</m:t>
                                </m:r>
                                <m:r>
                                  <m:rPr>
                                    <m:nor/>
                                  </m:rPr>
                                  <a:rPr lang="en-US" baseline="-25000">
                                    <a:latin typeface="Cambria Math" panose="02040503050406030204" pitchFamily="18" charset="0"/>
                                    <a:ea typeface="Cambria Math" panose="02040503050406030204" pitchFamily="18" charset="0"/>
                                  </a:rPr>
                                  <m:t>3</m:t>
                                </m:r>
                                <m:r>
                                  <m:rPr>
                                    <m:nor/>
                                  </m:rPr>
                                  <a:rPr lang="en-US">
                                    <a:latin typeface="Cambria Math" panose="02040503050406030204" pitchFamily="18" charset="0"/>
                                    <a:ea typeface="Cambria Math" panose="02040503050406030204" pitchFamily="18" charset="0"/>
                                  </a:rPr>
                                  <m:t>sin</m:t>
                                </m:r>
                                <m:r>
                                  <m:rPr>
                                    <m:nor/>
                                  </m:rPr>
                                  <a:rPr lang="en-IN" b="0" i="0" smtClean="0">
                                    <a:latin typeface="Cambria Math" panose="02040503050406030204" pitchFamily="18" charset="0"/>
                                    <a:ea typeface="Cambria Math" panose="02040503050406030204" pitchFamily="18" charset="0"/>
                                  </a:rPr>
                                  <m:t> </m:t>
                                </m:r>
                                <m:r>
                                  <m:rPr>
                                    <m:nor/>
                                  </m:rPr>
                                  <a:rPr lang="en-US">
                                    <a:latin typeface="Cambria Math" panose="02040503050406030204" pitchFamily="18" charset="0"/>
                                    <a:ea typeface="Cambria Math" panose="02040503050406030204" pitchFamily="18" charset="0"/>
                                  </a:rPr>
                                  <m:t>θ</m:t>
                                </m:r>
                                <m:r>
                                  <m:rPr>
                                    <m:nor/>
                                  </m:rPr>
                                  <a:rPr lang="en-US" baseline="-25000">
                                    <a:latin typeface="Cambria Math" panose="02040503050406030204" pitchFamily="18" charset="0"/>
                                    <a:ea typeface="Cambria Math" panose="02040503050406030204" pitchFamily="18" charset="0"/>
                                  </a:rPr>
                                  <m:t>3</m:t>
                                </m:r>
                              </m:e>
                              <m:e>
                                <m:r>
                                  <m:rPr>
                                    <m:nor/>
                                  </m:rPr>
                                  <a:rPr lang="en-US">
                                    <a:latin typeface="Cambria Math" panose="02040503050406030204" pitchFamily="18" charset="0"/>
                                    <a:ea typeface="Cambria Math" panose="02040503050406030204" pitchFamily="18" charset="0"/>
                                  </a:rPr>
                                  <m:t> </m:t>
                                </m:r>
                                <m:r>
                                  <m:rPr>
                                    <m:nor/>
                                  </m:rPr>
                                  <a:rPr lang="en-US">
                                    <a:latin typeface="Cambria Math" panose="02040503050406030204" pitchFamily="18" charset="0"/>
                                    <a:ea typeface="Cambria Math" panose="02040503050406030204" pitchFamily="18" charset="0"/>
                                  </a:rPr>
                                  <m:t>r</m:t>
                                </m:r>
                                <m:r>
                                  <m:rPr>
                                    <m:nor/>
                                  </m:rPr>
                                  <a:rPr lang="en-US" baseline="-25000">
                                    <a:latin typeface="Cambria Math" panose="02040503050406030204" pitchFamily="18" charset="0"/>
                                    <a:ea typeface="Cambria Math" panose="02040503050406030204" pitchFamily="18" charset="0"/>
                                  </a:rPr>
                                  <m:t>4</m:t>
                                </m:r>
                                <m:r>
                                  <m:rPr>
                                    <m:nor/>
                                  </m:rPr>
                                  <a:rPr lang="en-US">
                                    <a:latin typeface="Cambria Math" panose="02040503050406030204" pitchFamily="18" charset="0"/>
                                    <a:ea typeface="Cambria Math" panose="02040503050406030204" pitchFamily="18" charset="0"/>
                                  </a:rPr>
                                  <m:t>sinθ</m:t>
                                </m:r>
                                <m:r>
                                  <m:rPr>
                                    <m:nor/>
                                  </m:rPr>
                                  <a:rPr lang="en-US" baseline="-25000">
                                    <a:latin typeface="Cambria Math" panose="02040503050406030204" pitchFamily="18" charset="0"/>
                                    <a:ea typeface="Cambria Math" panose="02040503050406030204" pitchFamily="18" charset="0"/>
                                  </a:rPr>
                                  <m:t>4</m:t>
                                </m:r>
                              </m:e>
                            </m:mr>
                            <m:mr>
                              <m:e>
                                <m:r>
                                  <m:rPr>
                                    <m:nor/>
                                  </m:rPr>
                                  <a:rPr lang="en-US">
                                    <a:latin typeface="Cambria Math" panose="02040503050406030204" pitchFamily="18" charset="0"/>
                                    <a:ea typeface="Cambria Math" panose="02040503050406030204" pitchFamily="18" charset="0"/>
                                  </a:rPr>
                                  <m:t>−</m:t>
                                </m:r>
                                <m:r>
                                  <m:rPr>
                                    <m:nor/>
                                  </m:rPr>
                                  <a:rPr lang="en-US">
                                    <a:latin typeface="Cambria Math" panose="02040503050406030204" pitchFamily="18" charset="0"/>
                                    <a:ea typeface="Cambria Math" panose="02040503050406030204" pitchFamily="18" charset="0"/>
                                  </a:rPr>
                                  <m:t>r</m:t>
                                </m:r>
                                <m:r>
                                  <m:rPr>
                                    <m:nor/>
                                  </m:rPr>
                                  <a:rPr lang="en-US" baseline="-25000">
                                    <a:latin typeface="Cambria Math" panose="02040503050406030204" pitchFamily="18" charset="0"/>
                                    <a:ea typeface="Cambria Math" panose="02040503050406030204" pitchFamily="18" charset="0"/>
                                  </a:rPr>
                                  <m:t>3</m:t>
                                </m:r>
                                <m:r>
                                  <m:rPr>
                                    <m:nor/>
                                  </m:rPr>
                                  <a:rPr lang="en-US">
                                    <a:latin typeface="Cambria Math" panose="02040503050406030204" pitchFamily="18" charset="0"/>
                                    <a:ea typeface="Cambria Math" panose="02040503050406030204" pitchFamily="18" charset="0"/>
                                  </a:rPr>
                                  <m:t>cosθ</m:t>
                                </m:r>
                                <m:r>
                                  <m:rPr>
                                    <m:nor/>
                                  </m:rPr>
                                  <a:rPr lang="en-US" baseline="-25000">
                                    <a:latin typeface="Cambria Math" panose="02040503050406030204" pitchFamily="18" charset="0"/>
                                    <a:ea typeface="Cambria Math" panose="02040503050406030204" pitchFamily="18" charset="0"/>
                                  </a:rPr>
                                  <m:t>3</m:t>
                                </m:r>
                              </m:e>
                              <m:e>
                                <m:r>
                                  <m:rPr>
                                    <m:nor/>
                                  </m:rPr>
                                  <a:rPr lang="en-US">
                                    <a:latin typeface="Cambria Math" panose="02040503050406030204" pitchFamily="18" charset="0"/>
                                    <a:ea typeface="Cambria Math" panose="02040503050406030204" pitchFamily="18" charset="0"/>
                                  </a:rPr>
                                  <m:t>r</m:t>
                                </m:r>
                                <m:r>
                                  <m:rPr>
                                    <m:nor/>
                                  </m:rPr>
                                  <a:rPr lang="en-US" baseline="-25000">
                                    <a:latin typeface="Cambria Math" panose="02040503050406030204" pitchFamily="18" charset="0"/>
                                    <a:ea typeface="Cambria Math" panose="02040503050406030204" pitchFamily="18" charset="0"/>
                                  </a:rPr>
                                  <m:t>4</m:t>
                                </m:r>
                                <m:r>
                                  <m:rPr>
                                    <m:nor/>
                                  </m:rPr>
                                  <a:rPr lang="en-US">
                                    <a:latin typeface="Cambria Math" panose="02040503050406030204" pitchFamily="18" charset="0"/>
                                    <a:ea typeface="Cambria Math" panose="02040503050406030204" pitchFamily="18" charset="0"/>
                                  </a:rPr>
                                  <m:t>cosθ</m:t>
                                </m:r>
                                <m:r>
                                  <m:rPr>
                                    <m:nor/>
                                  </m:rPr>
                                  <a:rPr lang="en-US" baseline="-25000">
                                    <a:latin typeface="Cambria Math" panose="02040503050406030204" pitchFamily="18" charset="0"/>
                                    <a:ea typeface="Cambria Math" panose="02040503050406030204" pitchFamily="18" charset="0"/>
                                  </a:rPr>
                                  <m:t>4</m:t>
                                </m:r>
                              </m:e>
                            </m:mr>
                          </m:m>
                        </m:e>
                      </m:d>
                      <m:d>
                        <m:dPr>
                          <m:begChr m:val="["/>
                          <m:endChr m:val="]"/>
                          <m:ctrlPr>
                            <a:rPr lang="en-IN" i="1" smtClean="0">
                              <a:latin typeface="Cambria Math" panose="02040503050406030204" pitchFamily="18" charset="0"/>
                            </a:rPr>
                          </m:ctrlPr>
                        </m:dPr>
                        <m:e>
                          <m:m>
                            <m:mPr>
                              <m:mcs>
                                <m:mc>
                                  <m:mcPr>
                                    <m:count m:val="1"/>
                                    <m:mcJc m:val="center"/>
                                  </m:mcPr>
                                </m:mc>
                              </m:mcs>
                              <m:ctrlPr>
                                <a:rPr lang="en-IN" i="1" smtClean="0">
                                  <a:latin typeface="Cambria Math" panose="02040503050406030204" pitchFamily="18" charset="0"/>
                                </a:rPr>
                              </m:ctrlPr>
                            </m:mPr>
                            <m:mr>
                              <m:e>
                                <m:acc>
                                  <m:accPr>
                                    <m:chr m:val="̇"/>
                                    <m:ctrlPr>
                                      <a:rPr lang="en-IN" i="1" smtClean="0">
                                        <a:latin typeface="Cambria Math" panose="02040503050406030204" pitchFamily="18" charset="0"/>
                                      </a:rPr>
                                    </m:ctrlPr>
                                  </m:accPr>
                                  <m:e>
                                    <m:sSub>
                                      <m:sSubPr>
                                        <m:ctrlPr>
                                          <a:rPr lang="en-IN" i="1" smtClean="0">
                                            <a:latin typeface="Cambria Math" panose="02040503050406030204" pitchFamily="18" charset="0"/>
                                          </a:rPr>
                                        </m:ctrlPr>
                                      </m:sSubPr>
                                      <m:e>
                                        <m:r>
                                          <a:rPr lang="en-IN" i="1" smtClean="0">
                                            <a:latin typeface="Cambria Math" panose="02040503050406030204" pitchFamily="18" charset="0"/>
                                            <a:ea typeface="Cambria Math" panose="02040503050406030204" pitchFamily="18" charset="0"/>
                                          </a:rPr>
                                          <m:t>𝜃</m:t>
                                        </m:r>
                                      </m:e>
                                      <m:sub>
                                        <m:r>
                                          <a:rPr lang="en-IN" b="0" i="1" smtClean="0">
                                            <a:latin typeface="Cambria Math" panose="02040503050406030204" pitchFamily="18" charset="0"/>
                                          </a:rPr>
                                          <m:t>3</m:t>
                                        </m:r>
                                      </m:sub>
                                    </m:sSub>
                                  </m:e>
                                </m:acc>
                              </m:e>
                            </m:mr>
                            <m:mr>
                              <m:e>
                                <m:acc>
                                  <m:accPr>
                                    <m:chr m:val="̇"/>
                                    <m:ctrlPr>
                                      <a:rPr lang="en-IN" i="1" smtClean="0">
                                        <a:latin typeface="Cambria Math" panose="02040503050406030204" pitchFamily="18" charset="0"/>
                                      </a:rPr>
                                    </m:ctrlPr>
                                  </m:accPr>
                                  <m:e>
                                    <m:sSub>
                                      <m:sSubPr>
                                        <m:ctrlPr>
                                          <a:rPr lang="en-IN" i="1" smtClean="0">
                                            <a:latin typeface="Cambria Math" panose="02040503050406030204" pitchFamily="18" charset="0"/>
                                          </a:rPr>
                                        </m:ctrlPr>
                                      </m:sSubPr>
                                      <m:e>
                                        <m:r>
                                          <a:rPr lang="en-IN" i="1" smtClean="0">
                                            <a:latin typeface="Cambria Math" panose="02040503050406030204" pitchFamily="18" charset="0"/>
                                            <a:ea typeface="Cambria Math" panose="02040503050406030204" pitchFamily="18" charset="0"/>
                                          </a:rPr>
                                          <m:t>𝜃</m:t>
                                        </m:r>
                                      </m:e>
                                      <m:sub>
                                        <m:r>
                                          <a:rPr lang="en-IN" b="0" i="1" smtClean="0">
                                            <a:latin typeface="Cambria Math" panose="02040503050406030204" pitchFamily="18" charset="0"/>
                                          </a:rPr>
                                          <m:t>4</m:t>
                                        </m:r>
                                      </m:sub>
                                    </m:sSub>
                                  </m:e>
                                </m:acc>
                              </m:e>
                            </m:mr>
                          </m:m>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m>
                            <m:mPr>
                              <m:mcs>
                                <m:mc>
                                  <m:mcPr>
                                    <m:count m:val="1"/>
                                    <m:mcJc m:val="center"/>
                                  </m:mcPr>
                                </m:mc>
                              </m:mcs>
                              <m:ctrlPr>
                                <a:rPr lang="en-IN" b="0" i="1" smtClean="0">
                                  <a:latin typeface="Cambria Math" panose="02040503050406030204" pitchFamily="18" charset="0"/>
                                </a:rPr>
                              </m:ctrlPr>
                            </m:mPr>
                            <m:m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𝑟</m:t>
                                    </m:r>
                                  </m:e>
                                  <m:sub>
                                    <m:r>
                                      <a:rPr lang="en-IN" b="0" i="1" smtClean="0">
                                        <a:latin typeface="Cambria Math" panose="02040503050406030204" pitchFamily="18" charset="0"/>
                                      </a:rPr>
                                      <m:t>2</m:t>
                                    </m:r>
                                  </m:sub>
                                </m:sSub>
                                <m:acc>
                                  <m:accPr>
                                    <m:chr m:val="̇"/>
                                    <m:ctrlPr>
                                      <a:rPr lang="en-IN" b="0" i="1" smtClean="0">
                                        <a:latin typeface="Cambria Math" panose="02040503050406030204" pitchFamily="18" charset="0"/>
                                      </a:rPr>
                                    </m:ctrlPr>
                                  </m:accPr>
                                  <m:e>
                                    <m:sSub>
                                      <m:sSubPr>
                                        <m:ctrlPr>
                                          <a:rPr lang="en-IN" b="0" i="1" smtClean="0">
                                            <a:latin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𝜃</m:t>
                                        </m:r>
                                      </m:e>
                                      <m:sub>
                                        <m:r>
                                          <a:rPr lang="en-IN" b="0" i="1" smtClean="0">
                                            <a:latin typeface="Cambria Math" panose="02040503050406030204" pitchFamily="18" charset="0"/>
                                          </a:rPr>
                                          <m:t>2</m:t>
                                        </m:r>
                                      </m:sub>
                                    </m:sSub>
                                  </m:e>
                                </m:acc>
                                <m:func>
                                  <m:funcPr>
                                    <m:ctrlPr>
                                      <a:rPr lang="en-IN" i="1" smtClean="0">
                                        <a:latin typeface="Cambria Math" panose="02040503050406030204" pitchFamily="18" charset="0"/>
                                      </a:rPr>
                                    </m:ctrlPr>
                                  </m:funcPr>
                                  <m:fName>
                                    <m:r>
                                      <m:rPr>
                                        <m:sty m:val="p"/>
                                      </m:rPr>
                                      <a:rPr lang="en-IN" i="0" smtClean="0">
                                        <a:latin typeface="Cambria Math" panose="02040503050406030204" pitchFamily="18" charset="0"/>
                                      </a:rPr>
                                      <m:t>sin</m:t>
                                    </m:r>
                                  </m:fName>
                                  <m:e>
                                    <m:sSub>
                                      <m:sSubPr>
                                        <m:ctrlPr>
                                          <a:rPr lang="en-IN" i="1" smtClean="0">
                                            <a:latin typeface="Cambria Math" panose="02040503050406030204" pitchFamily="18" charset="0"/>
                                          </a:rPr>
                                        </m:ctrlPr>
                                      </m:sSubPr>
                                      <m:e>
                                        <m:r>
                                          <a:rPr lang="en-IN" i="1" smtClean="0">
                                            <a:latin typeface="Cambria Math" panose="02040503050406030204" pitchFamily="18" charset="0"/>
                                            <a:ea typeface="Cambria Math" panose="02040503050406030204" pitchFamily="18" charset="0"/>
                                          </a:rPr>
                                          <m:t>𝜃</m:t>
                                        </m:r>
                                      </m:e>
                                      <m:sub>
                                        <m:r>
                                          <a:rPr lang="en-IN" b="0" i="1" smtClean="0">
                                            <a:latin typeface="Cambria Math" panose="02040503050406030204" pitchFamily="18" charset="0"/>
                                          </a:rPr>
                                          <m:t>2</m:t>
                                        </m:r>
                                      </m:sub>
                                    </m:sSub>
                                  </m:e>
                                </m:func>
                              </m:e>
                            </m:mr>
                            <m:m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𝑟</m:t>
                                    </m:r>
                                  </m:e>
                                  <m:sub>
                                    <m:r>
                                      <a:rPr lang="en-IN" b="0" i="1" smtClean="0">
                                        <a:latin typeface="Cambria Math" panose="02040503050406030204" pitchFamily="18" charset="0"/>
                                      </a:rPr>
                                      <m:t>2</m:t>
                                    </m:r>
                                  </m:sub>
                                </m:sSub>
                                <m:acc>
                                  <m:accPr>
                                    <m:chr m:val="̇"/>
                                    <m:ctrlPr>
                                      <a:rPr lang="en-IN" b="0" i="1" smtClean="0">
                                        <a:latin typeface="Cambria Math" panose="02040503050406030204" pitchFamily="18" charset="0"/>
                                      </a:rPr>
                                    </m:ctrlPr>
                                  </m:accPr>
                                  <m:e>
                                    <m:sSub>
                                      <m:sSubPr>
                                        <m:ctrlPr>
                                          <a:rPr lang="en-IN" b="0" i="1" smtClean="0">
                                            <a:latin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𝜃</m:t>
                                        </m:r>
                                      </m:e>
                                      <m:sub>
                                        <m:r>
                                          <a:rPr lang="en-IN" b="0" i="1" smtClean="0">
                                            <a:latin typeface="Cambria Math" panose="02040503050406030204" pitchFamily="18" charset="0"/>
                                          </a:rPr>
                                          <m:t>2</m:t>
                                        </m:r>
                                      </m:sub>
                                    </m:sSub>
                                  </m:e>
                                </m:acc>
                                <m:func>
                                  <m:funcPr>
                                    <m:ctrlPr>
                                      <a:rPr lang="en-IN" i="1" smtClean="0">
                                        <a:latin typeface="Cambria Math" panose="02040503050406030204" pitchFamily="18" charset="0"/>
                                      </a:rPr>
                                    </m:ctrlPr>
                                  </m:funcPr>
                                  <m:fName>
                                    <m:r>
                                      <m:rPr>
                                        <m:sty m:val="p"/>
                                      </m:rPr>
                                      <a:rPr lang="en-IN" b="0" i="0" smtClean="0">
                                        <a:latin typeface="Cambria Math" panose="02040503050406030204" pitchFamily="18" charset="0"/>
                                      </a:rPr>
                                      <m:t>cos</m:t>
                                    </m:r>
                                  </m:fName>
                                  <m:e>
                                    <m:sSub>
                                      <m:sSubPr>
                                        <m:ctrlPr>
                                          <a:rPr lang="en-IN" i="1" smtClean="0">
                                            <a:latin typeface="Cambria Math" panose="02040503050406030204" pitchFamily="18" charset="0"/>
                                          </a:rPr>
                                        </m:ctrlPr>
                                      </m:sSubPr>
                                      <m:e>
                                        <m:r>
                                          <a:rPr lang="en-IN" i="1" smtClean="0">
                                            <a:latin typeface="Cambria Math" panose="02040503050406030204" pitchFamily="18" charset="0"/>
                                            <a:ea typeface="Cambria Math" panose="02040503050406030204" pitchFamily="18" charset="0"/>
                                          </a:rPr>
                                          <m:t>𝜃</m:t>
                                        </m:r>
                                      </m:e>
                                      <m:sub>
                                        <m:r>
                                          <a:rPr lang="en-IN" b="0" i="1" smtClean="0">
                                            <a:latin typeface="Cambria Math" panose="02040503050406030204" pitchFamily="18" charset="0"/>
                                          </a:rPr>
                                          <m:t>2</m:t>
                                        </m:r>
                                      </m:sub>
                                    </m:sSub>
                                  </m:e>
                                </m:func>
                              </m:e>
                            </m:mr>
                          </m:m>
                        </m:e>
                      </m:d>
                    </m:oMath>
                  </m:oMathPara>
                </a14:m>
                <a:endParaRPr lang="en-IN" dirty="0"/>
              </a:p>
            </p:txBody>
          </p:sp>
        </mc:Choice>
        <mc:Fallback xmlns="">
          <p:sp>
            <p:nvSpPr>
              <p:cNvPr id="60" name="TextBox 59">
                <a:extLst>
                  <a:ext uri="{FF2B5EF4-FFF2-40B4-BE49-F238E27FC236}">
                    <a16:creationId xmlns:a16="http://schemas.microsoft.com/office/drawing/2014/main" id="{E77183D2-01CB-BB34-10B4-E04FC75A8EAC}"/>
                  </a:ext>
                </a:extLst>
              </p:cNvPr>
              <p:cNvSpPr txBox="1">
                <a:spLocks noRot="1" noChangeAspect="1" noMove="1" noResize="1" noEditPoints="1" noAdjustHandles="1" noChangeArrowheads="1" noChangeShapeType="1" noTextEdit="1"/>
              </p:cNvSpPr>
              <p:nvPr/>
            </p:nvSpPr>
            <p:spPr>
              <a:xfrm>
                <a:off x="712664" y="3779717"/>
                <a:ext cx="4000530" cy="479427"/>
              </a:xfrm>
              <a:prstGeom prst="rect">
                <a:avLst/>
              </a:prstGeom>
              <a:blipFill>
                <a:blip r:embed="rId7"/>
                <a:stretch>
                  <a:fillRect t="-2532" b="-886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A714849-8961-917C-597C-AC2FDC57CC09}"/>
                  </a:ext>
                </a:extLst>
              </p:cNvPr>
              <p:cNvSpPr txBox="1"/>
              <p:nvPr/>
            </p:nvSpPr>
            <p:spPr>
              <a:xfrm>
                <a:off x="2296785" y="4784222"/>
                <a:ext cx="17997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IN" b="0" i="1" smtClean="0">
                              <a:latin typeface="Cambria Math" panose="02040503050406030204" pitchFamily="18" charset="0"/>
                            </a:rPr>
                            <m:t>𝐴</m:t>
                          </m:r>
                        </m:e>
                        <m:sub>
                          <m:r>
                            <a:rPr lang="en-IN" b="0" i="1" smtClean="0">
                              <a:latin typeface="Cambria Math" panose="02040503050406030204" pitchFamily="18" charset="0"/>
                            </a:rPr>
                            <m:t>𝑛𝑋𝑛</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𝑛𝑋</m:t>
                          </m:r>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𝑏</m:t>
                          </m:r>
                        </m:e>
                        <m:sub>
                          <m:r>
                            <a:rPr lang="en-IN" b="0" i="1" smtClean="0">
                              <a:latin typeface="Cambria Math" panose="02040503050406030204" pitchFamily="18" charset="0"/>
                            </a:rPr>
                            <m:t>𝑛𝑋</m:t>
                          </m:r>
                          <m:r>
                            <a:rPr lang="en-IN" b="0" i="1" smtClean="0">
                              <a:latin typeface="Cambria Math" panose="02040503050406030204" pitchFamily="18" charset="0"/>
                            </a:rPr>
                            <m:t>1</m:t>
                          </m:r>
                        </m:sub>
                      </m:sSub>
                    </m:oMath>
                  </m:oMathPara>
                </a14:m>
                <a:endParaRPr lang="en-IN" dirty="0"/>
              </a:p>
            </p:txBody>
          </p:sp>
        </mc:Choice>
        <mc:Fallback xmlns="">
          <p:sp>
            <p:nvSpPr>
              <p:cNvPr id="61" name="TextBox 60">
                <a:extLst>
                  <a:ext uri="{FF2B5EF4-FFF2-40B4-BE49-F238E27FC236}">
                    <a16:creationId xmlns:a16="http://schemas.microsoft.com/office/drawing/2014/main" id="{DA714849-8961-917C-597C-AC2FDC57CC09}"/>
                  </a:ext>
                </a:extLst>
              </p:cNvPr>
              <p:cNvSpPr txBox="1">
                <a:spLocks noRot="1" noChangeAspect="1" noMove="1" noResize="1" noEditPoints="1" noAdjustHandles="1" noChangeArrowheads="1" noChangeShapeType="1" noTextEdit="1"/>
              </p:cNvSpPr>
              <p:nvPr/>
            </p:nvSpPr>
            <p:spPr>
              <a:xfrm>
                <a:off x="2296785" y="4784222"/>
                <a:ext cx="1799723" cy="276999"/>
              </a:xfrm>
              <a:prstGeom prst="rect">
                <a:avLst/>
              </a:prstGeom>
              <a:blipFill>
                <a:blip r:embed="rId8"/>
                <a:stretch>
                  <a:fillRect/>
                </a:stretch>
              </a:blipFill>
            </p:spPr>
            <p:txBody>
              <a:bodyPr/>
              <a:lstStyle/>
              <a:p>
                <a:r>
                  <a:rPr lang="en-IN">
                    <a:noFill/>
                  </a:rPr>
                  <a:t> </a:t>
                </a:r>
              </a:p>
            </p:txBody>
          </p:sp>
        </mc:Fallback>
      </mc:AlternateContent>
      <p:cxnSp>
        <p:nvCxnSpPr>
          <p:cNvPr id="62" name="Straight Arrow Connector 61">
            <a:extLst>
              <a:ext uri="{FF2B5EF4-FFF2-40B4-BE49-F238E27FC236}">
                <a16:creationId xmlns:a16="http://schemas.microsoft.com/office/drawing/2014/main" id="{E44FDDC2-2611-9F7E-113A-26672BBBBC99}"/>
              </a:ext>
            </a:extLst>
          </p:cNvPr>
          <p:cNvCxnSpPr>
            <a:cxnSpLocks/>
          </p:cNvCxnSpPr>
          <p:nvPr/>
        </p:nvCxnSpPr>
        <p:spPr>
          <a:xfrm>
            <a:off x="2190226" y="4416591"/>
            <a:ext cx="337872" cy="35002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C815D1ED-F3F1-FF55-00A3-186682DFC6E5}"/>
              </a:ext>
            </a:extLst>
          </p:cNvPr>
          <p:cNvCxnSpPr>
            <a:cxnSpLocks/>
          </p:cNvCxnSpPr>
          <p:nvPr/>
        </p:nvCxnSpPr>
        <p:spPr>
          <a:xfrm>
            <a:off x="2961268" y="4379470"/>
            <a:ext cx="66213" cy="40475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134F2D55-D8D1-B9FA-FB8E-5D805554D947}"/>
              </a:ext>
            </a:extLst>
          </p:cNvPr>
          <p:cNvCxnSpPr>
            <a:cxnSpLocks/>
          </p:cNvCxnSpPr>
          <p:nvPr/>
        </p:nvCxnSpPr>
        <p:spPr>
          <a:xfrm>
            <a:off x="3691964" y="4317071"/>
            <a:ext cx="0" cy="44954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B99BA7F3-ED99-7CEA-6FD5-C6C243936E1A}"/>
                  </a:ext>
                </a:extLst>
              </p:cNvPr>
              <p:cNvSpPr txBox="1"/>
              <p:nvPr/>
            </p:nvSpPr>
            <p:spPr>
              <a:xfrm>
                <a:off x="4634058" y="3281456"/>
                <a:ext cx="4229619" cy="4092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IN" b="1" i="1" smtClean="0">
                              <a:latin typeface="Cambria Math" panose="02040503050406030204" pitchFamily="18" charset="0"/>
                            </a:rPr>
                          </m:ctrlPr>
                        </m:fPr>
                        <m:num>
                          <m:r>
                            <a:rPr lang="en-IN" b="1" i="0" smtClean="0">
                              <a:latin typeface="Cambria Math" panose="02040503050406030204" pitchFamily="18" charset="0"/>
                            </a:rPr>
                            <m:t>𝐝</m:t>
                          </m:r>
                          <m:sSub>
                            <m:sSubPr>
                              <m:ctrlPr>
                                <a:rPr lang="en-IN" b="1" i="1" smtClean="0">
                                  <a:latin typeface="Cambria Math" panose="02040503050406030204" pitchFamily="18" charset="0"/>
                                </a:rPr>
                              </m:ctrlPr>
                            </m:sSubPr>
                            <m:e>
                              <m:r>
                                <a:rPr lang="en-IN" b="1" i="0" smtClean="0">
                                  <a:latin typeface="Cambria Math" panose="02040503050406030204" pitchFamily="18" charset="0"/>
                                  <a:ea typeface="Cambria Math" panose="02040503050406030204" pitchFamily="18" charset="0"/>
                                </a:rPr>
                                <m:t>𝛉</m:t>
                              </m:r>
                            </m:e>
                            <m:sub>
                              <m:r>
                                <a:rPr lang="en-IN" b="1" i="0" smtClean="0">
                                  <a:latin typeface="Cambria Math" panose="02040503050406030204" pitchFamily="18" charset="0"/>
                                </a:rPr>
                                <m:t>𝟑</m:t>
                              </m:r>
                            </m:sub>
                          </m:sSub>
                        </m:num>
                        <m:den>
                          <m:r>
                            <a:rPr lang="en-IN" b="1" i="0" smtClean="0">
                              <a:latin typeface="Cambria Math" panose="02040503050406030204" pitchFamily="18" charset="0"/>
                            </a:rPr>
                            <m:t>𝐝𝐭</m:t>
                          </m:r>
                        </m:den>
                      </m:f>
                      <m:r>
                        <a:rPr lang="en-IN" b="1" i="0" smtClean="0">
                          <a:latin typeface="Cambria Math" panose="02040503050406030204" pitchFamily="18" charset="0"/>
                        </a:rPr>
                        <m:t> </m:t>
                      </m:r>
                      <m:r>
                        <a:rPr lang="en-IN" b="1" i="0" smtClean="0">
                          <a:latin typeface="Cambria Math" panose="02040503050406030204" pitchFamily="18" charset="0"/>
                        </a:rPr>
                        <m:t>𝐚𝐧𝐝</m:t>
                      </m:r>
                      <m:f>
                        <m:fPr>
                          <m:ctrlPr>
                            <a:rPr lang="en-IN" b="1" i="1" smtClean="0">
                              <a:latin typeface="Cambria Math" panose="02040503050406030204" pitchFamily="18" charset="0"/>
                            </a:rPr>
                          </m:ctrlPr>
                        </m:fPr>
                        <m:num>
                          <m:r>
                            <a:rPr lang="en-IN" b="1" i="0" smtClean="0">
                              <a:latin typeface="Cambria Math" panose="02040503050406030204" pitchFamily="18" charset="0"/>
                            </a:rPr>
                            <m:t>𝐝</m:t>
                          </m:r>
                          <m:sSub>
                            <m:sSubPr>
                              <m:ctrlPr>
                                <a:rPr lang="en-IN" b="1" i="1" smtClean="0">
                                  <a:latin typeface="Cambria Math" panose="02040503050406030204" pitchFamily="18" charset="0"/>
                                </a:rPr>
                              </m:ctrlPr>
                            </m:sSubPr>
                            <m:e>
                              <m:r>
                                <a:rPr lang="en-IN" b="1" i="0" smtClean="0">
                                  <a:latin typeface="Cambria Math" panose="02040503050406030204" pitchFamily="18" charset="0"/>
                                  <a:ea typeface="Cambria Math" panose="02040503050406030204" pitchFamily="18" charset="0"/>
                                </a:rPr>
                                <m:t>𝛉</m:t>
                              </m:r>
                            </m:e>
                            <m:sub>
                              <m:r>
                                <a:rPr lang="en-IN" b="1" i="0" smtClean="0">
                                  <a:latin typeface="Cambria Math" panose="02040503050406030204" pitchFamily="18" charset="0"/>
                                  <a:ea typeface="Cambria Math" panose="02040503050406030204" pitchFamily="18" charset="0"/>
                                </a:rPr>
                                <m:t>𝟒</m:t>
                              </m:r>
                            </m:sub>
                          </m:sSub>
                        </m:num>
                        <m:den>
                          <m:r>
                            <a:rPr lang="en-IN" b="1" i="0" smtClean="0">
                              <a:latin typeface="Cambria Math" panose="02040503050406030204" pitchFamily="18" charset="0"/>
                            </a:rPr>
                            <m:t>𝐝𝐭</m:t>
                          </m:r>
                        </m:den>
                      </m:f>
                      <m:r>
                        <a:rPr lang="en-IN" b="1" i="0" smtClean="0">
                          <a:latin typeface="Cambria Math" panose="02040503050406030204" pitchFamily="18" charset="0"/>
                        </a:rPr>
                        <m:t> </m:t>
                      </m:r>
                      <m:r>
                        <a:rPr lang="en-IN" b="1" i="0" smtClean="0">
                          <a:latin typeface="Cambria Math" panose="02040503050406030204" pitchFamily="18" charset="0"/>
                        </a:rPr>
                        <m:t>𝐜𝐚𝐧</m:t>
                      </m:r>
                      <m:r>
                        <a:rPr lang="en-IN" b="1" i="0" smtClean="0">
                          <a:latin typeface="Cambria Math" panose="02040503050406030204" pitchFamily="18" charset="0"/>
                        </a:rPr>
                        <m:t> </m:t>
                      </m:r>
                      <m:r>
                        <a:rPr lang="en-IN" b="1" i="0" smtClean="0">
                          <a:latin typeface="Cambria Math" panose="02040503050406030204" pitchFamily="18" charset="0"/>
                        </a:rPr>
                        <m:t>𝐛𝐞</m:t>
                      </m:r>
                      <m:r>
                        <a:rPr lang="en-IN" b="1" i="0" smtClean="0">
                          <a:latin typeface="Cambria Math" panose="02040503050406030204" pitchFamily="18" charset="0"/>
                        </a:rPr>
                        <m:t> </m:t>
                      </m:r>
                      <m:r>
                        <a:rPr lang="en-IN" b="1" i="0" smtClean="0">
                          <a:latin typeface="Cambria Math" panose="02040503050406030204" pitchFamily="18" charset="0"/>
                        </a:rPr>
                        <m:t>𝐝𝐞𝐭𝐞𝐫𝐦𝐢𝐧𝐞𝐝</m:t>
                      </m:r>
                      <m:r>
                        <a:rPr lang="en-IN" b="1" i="0" smtClean="0">
                          <a:latin typeface="Cambria Math" panose="02040503050406030204" pitchFamily="18" charset="0"/>
                        </a:rPr>
                        <m:t> </m:t>
                      </m:r>
                      <m:r>
                        <a:rPr lang="en-IN" b="1" i="0" smtClean="0">
                          <a:latin typeface="Cambria Math" panose="02040503050406030204" pitchFamily="18" charset="0"/>
                        </a:rPr>
                        <m:t>𝐛𝐲</m:t>
                      </m:r>
                      <m:r>
                        <a:rPr lang="en-IN" b="1" i="0" smtClean="0">
                          <a:latin typeface="Cambria Math" panose="02040503050406030204" pitchFamily="18" charset="0"/>
                        </a:rPr>
                        <m:t> </m:t>
                      </m:r>
                      <m:r>
                        <a:rPr lang="en-IN" b="1" i="0" smtClean="0">
                          <a:latin typeface="Cambria Math" panose="02040503050406030204" pitchFamily="18" charset="0"/>
                        </a:rPr>
                        <m:t>𝐬𝐨𝐥𝐯𝐢𝐧𝐠</m:t>
                      </m:r>
                      <m:r>
                        <a:rPr lang="en-IN" b="1" i="0" smtClean="0">
                          <a:latin typeface="Cambria Math" panose="02040503050406030204" pitchFamily="18" charset="0"/>
                        </a:rPr>
                        <m:t> </m:t>
                      </m:r>
                      <m:r>
                        <a:rPr lang="en-IN" b="1" i="0" smtClean="0">
                          <a:latin typeface="Cambria Math" panose="02040503050406030204" pitchFamily="18" charset="0"/>
                        </a:rPr>
                        <m:t>𝐀𝐱</m:t>
                      </m:r>
                      <m:r>
                        <a:rPr lang="en-IN" b="1" i="0" smtClean="0">
                          <a:latin typeface="Cambria Math" panose="02040503050406030204" pitchFamily="18" charset="0"/>
                        </a:rPr>
                        <m:t>=</m:t>
                      </m:r>
                      <m:r>
                        <a:rPr lang="en-IN" b="1" i="0" smtClean="0">
                          <a:latin typeface="Cambria Math" panose="02040503050406030204" pitchFamily="18" charset="0"/>
                        </a:rPr>
                        <m:t>𝐛</m:t>
                      </m:r>
                    </m:oMath>
                  </m:oMathPara>
                </a14:m>
                <a:endParaRPr lang="en-IN" b="1" dirty="0"/>
              </a:p>
            </p:txBody>
          </p:sp>
        </mc:Choice>
        <mc:Fallback xmlns="">
          <p:sp>
            <p:nvSpPr>
              <p:cNvPr id="69" name="TextBox 68">
                <a:extLst>
                  <a:ext uri="{FF2B5EF4-FFF2-40B4-BE49-F238E27FC236}">
                    <a16:creationId xmlns:a16="http://schemas.microsoft.com/office/drawing/2014/main" id="{B99BA7F3-ED99-7CEA-6FD5-C6C243936E1A}"/>
                  </a:ext>
                </a:extLst>
              </p:cNvPr>
              <p:cNvSpPr txBox="1">
                <a:spLocks noRot="1" noChangeAspect="1" noMove="1" noResize="1" noEditPoints="1" noAdjustHandles="1" noChangeArrowheads="1" noChangeShapeType="1" noTextEdit="1"/>
              </p:cNvSpPr>
              <p:nvPr/>
            </p:nvSpPr>
            <p:spPr>
              <a:xfrm>
                <a:off x="4634058" y="3281456"/>
                <a:ext cx="4229619" cy="409215"/>
              </a:xfrm>
              <a:prstGeom prst="rect">
                <a:avLst/>
              </a:prstGeom>
              <a:blipFill>
                <a:blip r:embed="rId9"/>
                <a:stretch>
                  <a:fillRect l="-576" t="-1493" r="-576" b="-14925"/>
                </a:stretch>
              </a:blipFill>
            </p:spPr>
            <p:txBody>
              <a:bodyPr/>
              <a:lstStyle/>
              <a:p>
                <a:r>
                  <a:rPr lang="en-IN">
                    <a:noFill/>
                  </a:rPr>
                  <a:t> </a:t>
                </a:r>
              </a:p>
            </p:txBody>
          </p:sp>
        </mc:Fallback>
      </mc:AlternateContent>
      <p:cxnSp>
        <p:nvCxnSpPr>
          <p:cNvPr id="70" name="Straight Arrow Connector 69">
            <a:extLst>
              <a:ext uri="{FF2B5EF4-FFF2-40B4-BE49-F238E27FC236}">
                <a16:creationId xmlns:a16="http://schemas.microsoft.com/office/drawing/2014/main" id="{02096A59-1DA7-EBBC-9E17-4E14FB176694}"/>
              </a:ext>
            </a:extLst>
          </p:cNvPr>
          <p:cNvCxnSpPr>
            <a:cxnSpLocks/>
          </p:cNvCxnSpPr>
          <p:nvPr/>
        </p:nvCxnSpPr>
        <p:spPr>
          <a:xfrm>
            <a:off x="4970601" y="1078245"/>
            <a:ext cx="135624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B46FF38-E364-2E55-80DE-3B269F5A5372}"/>
                  </a:ext>
                </a:extLst>
              </p:cNvPr>
              <p:cNvSpPr txBox="1"/>
              <p:nvPr/>
            </p:nvSpPr>
            <p:spPr>
              <a:xfrm>
                <a:off x="629582" y="2762673"/>
                <a:ext cx="3846644" cy="3212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b="0" i="1" smtClean="0">
                              <a:latin typeface="Cambria Math" panose="02040503050406030204" pitchFamily="18" charset="0"/>
                            </a:rPr>
                          </m:ctrlPr>
                        </m:sSubPr>
                        <m:e>
                          <m:r>
                            <a:rPr lang="en-IN" b="0" i="0" smtClean="0">
                              <a:latin typeface="Cambria Math" panose="02040503050406030204" pitchFamily="18" charset="0"/>
                            </a:rPr>
                            <m:t>−</m:t>
                          </m:r>
                          <m:r>
                            <m:rPr>
                              <m:sty m:val="p"/>
                            </m:rPr>
                            <a:rPr lang="en-IN" b="0" i="0" smtClean="0">
                              <a:latin typeface="Cambria Math" panose="02040503050406030204" pitchFamily="18" charset="0"/>
                            </a:rPr>
                            <m:t>r</m:t>
                          </m:r>
                        </m:e>
                        <m:sub>
                          <m:r>
                            <a:rPr lang="en-IN" b="0" i="0" smtClean="0">
                              <a:latin typeface="Cambria Math" panose="02040503050406030204" pitchFamily="18" charset="0"/>
                            </a:rPr>
                            <m:t>3</m:t>
                          </m:r>
                        </m:sub>
                      </m:sSub>
                      <m:acc>
                        <m:accPr>
                          <m:chr m:val="̇"/>
                          <m:ctrlPr>
                            <a:rPr lang="en-IN" b="0" i="1" smtClean="0">
                              <a:latin typeface="Cambria Math" panose="02040503050406030204" pitchFamily="18" charset="0"/>
                            </a:rPr>
                          </m:ctrlPr>
                        </m:accPr>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ea typeface="Cambria Math" panose="02040503050406030204" pitchFamily="18" charset="0"/>
                                </a:rPr>
                                <m:t>3</m:t>
                              </m:r>
                            </m:sub>
                          </m:sSub>
                        </m:e>
                      </m:acc>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sin</m:t>
                          </m:r>
                        </m:fName>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ea typeface="Cambria Math" panose="02040503050406030204" pitchFamily="18" charset="0"/>
                                </a:rPr>
                                <m:t>3</m:t>
                              </m:r>
                            </m:sub>
                          </m:sSub>
                        </m:e>
                      </m:func>
                      <m:r>
                        <a:rPr lang="en-IN" b="0" i="0"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r</m:t>
                          </m:r>
                        </m:e>
                        <m:sub>
                          <m:r>
                            <a:rPr lang="en-IN" b="0" i="0" smtClean="0">
                              <a:latin typeface="Cambria Math" panose="02040503050406030204" pitchFamily="18" charset="0"/>
                            </a:rPr>
                            <m:t>4</m:t>
                          </m:r>
                        </m:sub>
                      </m:sSub>
                      <m:acc>
                        <m:accPr>
                          <m:chr m:val="̇"/>
                          <m:ctrlPr>
                            <a:rPr lang="en-IN" b="0" i="1" smtClean="0">
                              <a:latin typeface="Cambria Math" panose="02040503050406030204" pitchFamily="18" charset="0"/>
                            </a:rPr>
                          </m:ctrlPr>
                        </m:accPr>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ea typeface="Cambria Math" panose="02040503050406030204" pitchFamily="18" charset="0"/>
                                </a:rPr>
                                <m:t>4</m:t>
                              </m:r>
                            </m:sub>
                          </m:sSub>
                        </m:e>
                      </m:acc>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sin</m:t>
                          </m:r>
                        </m:fName>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ea typeface="Cambria Math" panose="02040503050406030204" pitchFamily="18" charset="0"/>
                                </a:rPr>
                                <m:t>4</m:t>
                              </m:r>
                            </m:sub>
                          </m:sSub>
                        </m:e>
                      </m:func>
                      <m:sSub>
                        <m:sSubPr>
                          <m:ctrlPr>
                            <a:rPr lang="en-IN" b="0" i="1" smtClean="0">
                              <a:latin typeface="Cambria Math" panose="02040503050406030204" pitchFamily="18" charset="0"/>
                            </a:rPr>
                          </m:ctrlPr>
                        </m:sSubPr>
                        <m:e>
                          <m:r>
                            <a:rPr lang="en-IN" b="0" i="0" smtClean="0">
                              <a:latin typeface="Cambria Math" panose="02040503050406030204" pitchFamily="18" charset="0"/>
                            </a:rPr>
                            <m:t>=</m:t>
                          </m:r>
                          <m:r>
                            <m:rPr>
                              <m:sty m:val="p"/>
                            </m:rPr>
                            <a:rPr lang="en-IN" b="0" i="0" smtClean="0">
                              <a:latin typeface="Cambria Math" panose="02040503050406030204" pitchFamily="18" charset="0"/>
                            </a:rPr>
                            <m:t>r</m:t>
                          </m:r>
                        </m:e>
                        <m:sub>
                          <m:r>
                            <a:rPr lang="en-IN" b="0" i="0" smtClean="0">
                              <a:latin typeface="Cambria Math" panose="02040503050406030204" pitchFamily="18" charset="0"/>
                            </a:rPr>
                            <m:t>2</m:t>
                          </m:r>
                        </m:sub>
                      </m:sSub>
                      <m:acc>
                        <m:accPr>
                          <m:chr m:val="̇"/>
                          <m:ctrlPr>
                            <a:rPr lang="en-IN" b="0" i="1" smtClean="0">
                              <a:latin typeface="Cambria Math" panose="02040503050406030204" pitchFamily="18" charset="0"/>
                            </a:rPr>
                          </m:ctrlPr>
                        </m:accPr>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ea typeface="Cambria Math" panose="02040503050406030204" pitchFamily="18" charset="0"/>
                                </a:rPr>
                                <m:t>2</m:t>
                              </m:r>
                            </m:sub>
                          </m:sSub>
                        </m:e>
                      </m:acc>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sin</m:t>
                          </m:r>
                        </m:fName>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ea typeface="Cambria Math" panose="02040503050406030204" pitchFamily="18" charset="0"/>
                                </a:rPr>
                                <m:t>2</m:t>
                              </m:r>
                            </m:sub>
                          </m:sSub>
                        </m:e>
                      </m:func>
                    </m:oMath>
                  </m:oMathPara>
                </a14:m>
                <a:endParaRPr lang="en-IN" dirty="0"/>
              </a:p>
            </p:txBody>
          </p:sp>
        </mc:Choice>
        <mc:Fallback xmlns="">
          <p:sp>
            <p:nvSpPr>
              <p:cNvPr id="72" name="TextBox 71">
                <a:extLst>
                  <a:ext uri="{FF2B5EF4-FFF2-40B4-BE49-F238E27FC236}">
                    <a16:creationId xmlns:a16="http://schemas.microsoft.com/office/drawing/2014/main" id="{DB46FF38-E364-2E55-80DE-3B269F5A5372}"/>
                  </a:ext>
                </a:extLst>
              </p:cNvPr>
              <p:cNvSpPr txBox="1">
                <a:spLocks noRot="1" noChangeAspect="1" noMove="1" noResize="1" noEditPoints="1" noAdjustHandles="1" noChangeArrowheads="1" noChangeShapeType="1" noTextEdit="1"/>
              </p:cNvSpPr>
              <p:nvPr/>
            </p:nvSpPr>
            <p:spPr>
              <a:xfrm>
                <a:off x="629582" y="2762673"/>
                <a:ext cx="3846644" cy="321206"/>
              </a:xfrm>
              <a:prstGeom prst="rect">
                <a:avLst/>
              </a:prstGeom>
              <a:blipFill>
                <a:blip r:embed="rId1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F4219419-880E-3231-BE50-12312DF5DC5C}"/>
                  </a:ext>
                </a:extLst>
              </p:cNvPr>
              <p:cNvSpPr txBox="1"/>
              <p:nvPr/>
            </p:nvSpPr>
            <p:spPr>
              <a:xfrm>
                <a:off x="604776" y="3100373"/>
                <a:ext cx="3846644" cy="3212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b="0" i="1" smtClean="0">
                              <a:latin typeface="Cambria Math" panose="02040503050406030204" pitchFamily="18" charset="0"/>
                            </a:rPr>
                          </m:ctrlPr>
                        </m:sSubPr>
                        <m:e>
                          <m:r>
                            <a:rPr lang="en-IN" b="0" i="0" smtClean="0">
                              <a:latin typeface="Cambria Math" panose="02040503050406030204" pitchFamily="18" charset="0"/>
                            </a:rPr>
                            <m:t>−</m:t>
                          </m:r>
                          <m:r>
                            <m:rPr>
                              <m:sty m:val="p"/>
                            </m:rPr>
                            <a:rPr lang="en-IN" b="0" i="0" smtClean="0">
                              <a:latin typeface="Cambria Math" panose="02040503050406030204" pitchFamily="18" charset="0"/>
                            </a:rPr>
                            <m:t>r</m:t>
                          </m:r>
                        </m:e>
                        <m:sub>
                          <m:r>
                            <a:rPr lang="en-IN" b="0" i="0" smtClean="0">
                              <a:latin typeface="Cambria Math" panose="02040503050406030204" pitchFamily="18" charset="0"/>
                            </a:rPr>
                            <m:t>3</m:t>
                          </m:r>
                        </m:sub>
                      </m:sSub>
                      <m:acc>
                        <m:accPr>
                          <m:chr m:val="̇"/>
                          <m:ctrlPr>
                            <a:rPr lang="en-IN" b="0" i="1" smtClean="0">
                              <a:latin typeface="Cambria Math" panose="02040503050406030204" pitchFamily="18" charset="0"/>
                            </a:rPr>
                          </m:ctrlPr>
                        </m:accPr>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ea typeface="Cambria Math" panose="02040503050406030204" pitchFamily="18" charset="0"/>
                                </a:rPr>
                                <m:t>3</m:t>
                              </m:r>
                            </m:sub>
                          </m:sSub>
                        </m:e>
                      </m:acc>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cos</m:t>
                          </m:r>
                        </m:fName>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ea typeface="Cambria Math" panose="02040503050406030204" pitchFamily="18" charset="0"/>
                                </a:rPr>
                                <m:t>3</m:t>
                              </m:r>
                            </m:sub>
                          </m:sSub>
                        </m:e>
                      </m:func>
                      <m:r>
                        <a:rPr lang="en-IN" b="0" i="0"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r</m:t>
                          </m:r>
                        </m:e>
                        <m:sub>
                          <m:r>
                            <a:rPr lang="en-IN" b="0" i="0" smtClean="0">
                              <a:latin typeface="Cambria Math" panose="02040503050406030204" pitchFamily="18" charset="0"/>
                            </a:rPr>
                            <m:t>4</m:t>
                          </m:r>
                        </m:sub>
                      </m:sSub>
                      <m:acc>
                        <m:accPr>
                          <m:chr m:val="̇"/>
                          <m:ctrlPr>
                            <a:rPr lang="en-IN" b="0" i="1" smtClean="0">
                              <a:latin typeface="Cambria Math" panose="02040503050406030204" pitchFamily="18" charset="0"/>
                            </a:rPr>
                          </m:ctrlPr>
                        </m:accPr>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ea typeface="Cambria Math" panose="02040503050406030204" pitchFamily="18" charset="0"/>
                                </a:rPr>
                                <m:t>4</m:t>
                              </m:r>
                            </m:sub>
                          </m:sSub>
                        </m:e>
                      </m:acc>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cos</m:t>
                          </m:r>
                        </m:fName>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ea typeface="Cambria Math" panose="02040503050406030204" pitchFamily="18" charset="0"/>
                                </a:rPr>
                                <m:t>4</m:t>
                              </m:r>
                            </m:sub>
                          </m:sSub>
                        </m:e>
                      </m:func>
                      <m:sSub>
                        <m:sSubPr>
                          <m:ctrlPr>
                            <a:rPr lang="en-IN" b="0" i="1" smtClean="0">
                              <a:latin typeface="Cambria Math" panose="02040503050406030204" pitchFamily="18" charset="0"/>
                            </a:rPr>
                          </m:ctrlPr>
                        </m:sSubPr>
                        <m:e>
                          <m:r>
                            <a:rPr lang="en-IN" b="0" i="0" smtClean="0">
                              <a:latin typeface="Cambria Math" panose="02040503050406030204" pitchFamily="18" charset="0"/>
                            </a:rPr>
                            <m:t>=</m:t>
                          </m:r>
                          <m:r>
                            <m:rPr>
                              <m:sty m:val="p"/>
                            </m:rPr>
                            <a:rPr lang="en-IN" b="0" i="0" smtClean="0">
                              <a:latin typeface="Cambria Math" panose="02040503050406030204" pitchFamily="18" charset="0"/>
                            </a:rPr>
                            <m:t>r</m:t>
                          </m:r>
                        </m:e>
                        <m:sub>
                          <m:r>
                            <a:rPr lang="en-IN" b="0" i="0" smtClean="0">
                              <a:latin typeface="Cambria Math" panose="02040503050406030204" pitchFamily="18" charset="0"/>
                            </a:rPr>
                            <m:t>2</m:t>
                          </m:r>
                        </m:sub>
                      </m:sSub>
                      <m:acc>
                        <m:accPr>
                          <m:chr m:val="̇"/>
                          <m:ctrlPr>
                            <a:rPr lang="en-IN" b="0" i="1" smtClean="0">
                              <a:latin typeface="Cambria Math" panose="02040503050406030204" pitchFamily="18" charset="0"/>
                            </a:rPr>
                          </m:ctrlPr>
                        </m:accPr>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ea typeface="Cambria Math" panose="02040503050406030204" pitchFamily="18" charset="0"/>
                                </a:rPr>
                                <m:t>2</m:t>
                              </m:r>
                            </m:sub>
                          </m:sSub>
                        </m:e>
                      </m:acc>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cos</m:t>
                          </m:r>
                        </m:fName>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ea typeface="Cambria Math" panose="02040503050406030204" pitchFamily="18" charset="0"/>
                                </a:rPr>
                                <m:t>2</m:t>
                              </m:r>
                            </m:sub>
                          </m:sSub>
                        </m:e>
                      </m:func>
                    </m:oMath>
                  </m:oMathPara>
                </a14:m>
                <a:endParaRPr lang="en-IN" dirty="0"/>
              </a:p>
            </p:txBody>
          </p:sp>
        </mc:Choice>
        <mc:Fallback xmlns="">
          <p:sp>
            <p:nvSpPr>
              <p:cNvPr id="73" name="TextBox 72">
                <a:extLst>
                  <a:ext uri="{FF2B5EF4-FFF2-40B4-BE49-F238E27FC236}">
                    <a16:creationId xmlns:a16="http://schemas.microsoft.com/office/drawing/2014/main" id="{F4219419-880E-3231-BE50-12312DF5DC5C}"/>
                  </a:ext>
                </a:extLst>
              </p:cNvPr>
              <p:cNvSpPr txBox="1">
                <a:spLocks noRot="1" noChangeAspect="1" noMove="1" noResize="1" noEditPoints="1" noAdjustHandles="1" noChangeArrowheads="1" noChangeShapeType="1" noTextEdit="1"/>
              </p:cNvSpPr>
              <p:nvPr/>
            </p:nvSpPr>
            <p:spPr>
              <a:xfrm>
                <a:off x="604776" y="3100373"/>
                <a:ext cx="3846644" cy="321206"/>
              </a:xfrm>
              <a:prstGeom prst="rect">
                <a:avLst/>
              </a:prstGeom>
              <a:blipFill>
                <a:blip r:embed="rId11"/>
                <a:stretch>
                  <a:fillRect/>
                </a:stretch>
              </a:blipFill>
            </p:spPr>
            <p:txBody>
              <a:bodyPr/>
              <a:lstStyle/>
              <a:p>
                <a:r>
                  <a:rPr lang="en-IN">
                    <a:noFill/>
                  </a:rPr>
                  <a:t> </a:t>
                </a:r>
              </a:p>
            </p:txBody>
          </p:sp>
        </mc:Fallback>
      </mc:AlternateContent>
      <p:sp>
        <p:nvSpPr>
          <p:cNvPr id="74" name="Rectangle 73">
            <a:extLst>
              <a:ext uri="{FF2B5EF4-FFF2-40B4-BE49-F238E27FC236}">
                <a16:creationId xmlns:a16="http://schemas.microsoft.com/office/drawing/2014/main" id="{9575B3A0-1C70-D6AC-ECCB-483690D4B612}"/>
              </a:ext>
            </a:extLst>
          </p:cNvPr>
          <p:cNvSpPr/>
          <p:nvPr/>
        </p:nvSpPr>
        <p:spPr>
          <a:xfrm>
            <a:off x="785079" y="2774935"/>
            <a:ext cx="3486038" cy="733741"/>
          </a:xfrm>
          <a:prstGeom prst="rect">
            <a:avLst/>
          </a:prstGeom>
          <a:noFill/>
          <a:ln w="28575">
            <a:solidFill>
              <a:srgbClr val="E692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a typeface="+mn-lt"/>
                <a:cs typeface="+mn-lt"/>
              </a:rPr>
              <a:t> </a:t>
            </a:r>
            <a:endParaRPr lang="en-US" dirty="0"/>
          </a:p>
        </p:txBody>
      </p:sp>
    </p:spTree>
    <p:extLst>
      <p:ext uri="{BB962C8B-B14F-4D97-AF65-F5344CB8AC3E}">
        <p14:creationId xmlns:p14="http://schemas.microsoft.com/office/powerpoint/2010/main" val="2550733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0E27EAD-2532-B56C-8485-DC0AA2C22CFE}"/>
                  </a:ext>
                </a:extLst>
              </p:cNvPr>
              <p:cNvSpPr txBox="1"/>
              <p:nvPr/>
            </p:nvSpPr>
            <p:spPr>
              <a:xfrm>
                <a:off x="3390078" y="232571"/>
                <a:ext cx="1427955" cy="2346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m:rPr>
                              <m:sty m:val="p"/>
                            </m:rPr>
                            <a:rPr lang="en-IN" b="0" i="0" smtClean="0">
                              <a:latin typeface="Cambria Math" panose="02040503050406030204" pitchFamily="18" charset="0"/>
                            </a:rPr>
                            <m:t>v</m:t>
                          </m:r>
                        </m:e>
                        <m:sub>
                          <m:r>
                            <m:rPr>
                              <m:sty m:val="p"/>
                            </m:rPr>
                            <a:rPr lang="en-IN" b="0" i="0" smtClean="0">
                              <a:latin typeface="Cambria Math" panose="02040503050406030204" pitchFamily="18" charset="0"/>
                            </a:rPr>
                            <m:t>p</m:t>
                          </m:r>
                        </m:sub>
                      </m:sSub>
                      <m:r>
                        <a:rPr lang="en-IN" b="0" i="0" smtClean="0">
                          <a:latin typeface="Cambria Math" panose="02040503050406030204" pitchFamily="18" charset="0"/>
                        </a:rPr>
                        <m:t>= </m:t>
                      </m:r>
                      <m:acc>
                        <m:accPr>
                          <m:chr m:val="̇"/>
                          <m:ctrlPr>
                            <a:rPr lang="en-IN" b="0" i="1" smtClean="0">
                              <a:latin typeface="Cambria Math" panose="02040503050406030204" pitchFamily="18" charset="0"/>
                            </a:rPr>
                          </m:ctrlPr>
                        </m:accPr>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r</m:t>
                              </m:r>
                            </m:e>
                            <m:sub>
                              <m:r>
                                <m:rPr>
                                  <m:sty m:val="p"/>
                                </m:rPr>
                                <a:rPr lang="en-IN" b="0" i="0" smtClean="0">
                                  <a:latin typeface="Cambria Math" panose="02040503050406030204" pitchFamily="18" charset="0"/>
                                </a:rPr>
                                <m:t>p</m:t>
                              </m:r>
                            </m:sub>
                          </m:sSub>
                        </m:e>
                      </m:acc>
                      <m:r>
                        <a:rPr lang="en-IN" b="0" i="0" smtClean="0">
                          <a:latin typeface="Cambria Math" panose="02040503050406030204" pitchFamily="18" charset="0"/>
                        </a:rPr>
                        <m:t>=</m:t>
                      </m:r>
                      <m:acc>
                        <m:accPr>
                          <m:chr m:val="̇"/>
                          <m:ctrlPr>
                            <a:rPr lang="en-IN" b="0" i="1" smtClean="0">
                              <a:latin typeface="Cambria Math" panose="02040503050406030204" pitchFamily="18" charset="0"/>
                            </a:rPr>
                          </m:ctrlPr>
                        </m:accPr>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r</m:t>
                              </m:r>
                            </m:e>
                            <m:sub>
                              <m:r>
                                <a:rPr lang="en-IN" b="0" i="0" smtClean="0">
                                  <a:latin typeface="Cambria Math" panose="02040503050406030204" pitchFamily="18" charset="0"/>
                                </a:rPr>
                                <m:t>2</m:t>
                              </m:r>
                            </m:sub>
                          </m:sSub>
                        </m:e>
                      </m:acc>
                      <m:r>
                        <a:rPr lang="en-IN" b="0" i="0" smtClean="0">
                          <a:latin typeface="Cambria Math" panose="02040503050406030204" pitchFamily="18" charset="0"/>
                        </a:rPr>
                        <m:t>+</m:t>
                      </m:r>
                      <m:acc>
                        <m:accPr>
                          <m:chr m:val="̇"/>
                          <m:ctrlPr>
                            <a:rPr lang="en-IN" b="0" i="1" smtClean="0">
                              <a:latin typeface="Cambria Math" panose="02040503050406030204" pitchFamily="18" charset="0"/>
                            </a:rPr>
                          </m:ctrlPr>
                        </m:accPr>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r</m:t>
                              </m:r>
                            </m:e>
                            <m:sub>
                              <m:r>
                                <a:rPr lang="en-IN" b="0" i="0" smtClean="0">
                                  <a:latin typeface="Cambria Math" panose="02040503050406030204" pitchFamily="18" charset="0"/>
                                </a:rPr>
                                <m:t>3</m:t>
                              </m:r>
                            </m:sub>
                          </m:sSub>
                        </m:e>
                      </m:acc>
                    </m:oMath>
                  </m:oMathPara>
                </a14:m>
                <a:endParaRPr lang="en-IN" dirty="0"/>
              </a:p>
            </p:txBody>
          </p:sp>
        </mc:Choice>
        <mc:Fallback xmlns="">
          <p:sp>
            <p:nvSpPr>
              <p:cNvPr id="18" name="TextBox 17">
                <a:extLst>
                  <a:ext uri="{FF2B5EF4-FFF2-40B4-BE49-F238E27FC236}">
                    <a16:creationId xmlns:a16="http://schemas.microsoft.com/office/drawing/2014/main" id="{B0E27EAD-2532-B56C-8485-DC0AA2C22CFE}"/>
                  </a:ext>
                </a:extLst>
              </p:cNvPr>
              <p:cNvSpPr txBox="1">
                <a:spLocks noRot="1" noChangeAspect="1" noMove="1" noResize="1" noEditPoints="1" noAdjustHandles="1" noChangeArrowheads="1" noChangeShapeType="1" noTextEdit="1"/>
              </p:cNvSpPr>
              <p:nvPr/>
            </p:nvSpPr>
            <p:spPr>
              <a:xfrm>
                <a:off x="3390078" y="232571"/>
                <a:ext cx="1427955" cy="234616"/>
              </a:xfrm>
              <a:prstGeom prst="rect">
                <a:avLst/>
              </a:prstGeom>
              <a:blipFill>
                <a:blip r:embed="rId2"/>
                <a:stretch>
                  <a:fillRect l="-855" r="-3846" b="-1794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032D45E-70F8-5B88-A1EC-A04DD6D22BB3}"/>
                  </a:ext>
                </a:extLst>
              </p:cNvPr>
              <p:cNvSpPr txBox="1"/>
              <p:nvPr/>
            </p:nvSpPr>
            <p:spPr>
              <a:xfrm>
                <a:off x="3612054" y="494426"/>
                <a:ext cx="4256935" cy="4090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b="0" i="0" smtClean="0">
                          <a:latin typeface="Cambria Math" panose="02040503050406030204" pitchFamily="18" charset="0"/>
                        </a:rPr>
                        <m:t>=</m:t>
                      </m:r>
                      <m:f>
                        <m:fPr>
                          <m:ctrlPr>
                            <a:rPr lang="en-IN" b="0" i="1" smtClean="0">
                              <a:latin typeface="Cambria Math" panose="02040503050406030204" pitchFamily="18" charset="0"/>
                            </a:rPr>
                          </m:ctrlPr>
                        </m:fPr>
                        <m:num>
                          <m:r>
                            <m:rPr>
                              <m:sty m:val="p"/>
                            </m:rPr>
                            <a:rPr lang="en-IN" b="0" i="0" smtClean="0">
                              <a:latin typeface="Cambria Math" panose="02040503050406030204" pitchFamily="18" charset="0"/>
                            </a:rPr>
                            <m:t>d</m:t>
                          </m:r>
                        </m:num>
                        <m:den>
                          <m:r>
                            <m:rPr>
                              <m:sty m:val="p"/>
                            </m:rPr>
                            <a:rPr lang="en-IN" b="0" i="0" smtClean="0">
                              <a:latin typeface="Cambria Math" panose="02040503050406030204" pitchFamily="18" charset="0"/>
                            </a:rPr>
                            <m:t>dt</m:t>
                          </m:r>
                        </m:den>
                      </m:f>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r</m:t>
                              </m:r>
                            </m:e>
                            <m:sub>
                              <m:r>
                                <a:rPr lang="en-IN" b="0" i="0" smtClean="0">
                                  <a:latin typeface="Cambria Math" panose="02040503050406030204" pitchFamily="18" charset="0"/>
                                </a:rPr>
                                <m:t>2</m:t>
                              </m:r>
                            </m:sub>
                          </m:sSub>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cos</m:t>
                              </m:r>
                            </m:fName>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rPr>
                                    <m:t>2</m:t>
                                  </m:r>
                                </m:sub>
                              </m:sSub>
                            </m:e>
                          </m:func>
                          <m:r>
                            <m:rPr>
                              <m:sty m:val="p"/>
                            </m:rPr>
                            <a:rPr lang="en-IN" b="0" i="0" smtClean="0">
                              <a:latin typeface="Cambria Math" panose="02040503050406030204" pitchFamily="18" charset="0"/>
                            </a:rPr>
                            <m:t>i</m:t>
                          </m:r>
                          <m:r>
                            <a:rPr lang="en-IN" b="0" i="0" smtClean="0">
                              <a:latin typeface="Cambria Math" panose="02040503050406030204" pitchFamily="18" charset="0"/>
                            </a:rPr>
                            <m:t>+</m:t>
                          </m:r>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r</m:t>
                              </m:r>
                            </m:e>
                            <m:sub>
                              <m:r>
                                <a:rPr lang="en-IN" b="0" i="0" smtClean="0">
                                  <a:latin typeface="Cambria Math" panose="02040503050406030204" pitchFamily="18" charset="0"/>
                                </a:rPr>
                                <m:t>2</m:t>
                              </m:r>
                            </m:sub>
                          </m:sSub>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sin</m:t>
                              </m:r>
                            </m:fName>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rPr>
                                    <m:t>2</m:t>
                                  </m:r>
                                </m:sub>
                              </m:sSub>
                            </m:e>
                          </m:func>
                          <m:r>
                            <m:rPr>
                              <m:sty m:val="p"/>
                            </m:rPr>
                            <a:rPr lang="en-IN" b="0" i="0" smtClean="0">
                              <a:latin typeface="Cambria Math" panose="02040503050406030204" pitchFamily="18" charset="0"/>
                            </a:rPr>
                            <m:t>j</m:t>
                          </m:r>
                        </m:e>
                      </m:d>
                      <m:r>
                        <a:rPr lang="en-IN" b="0" i="0" smtClean="0">
                          <a:latin typeface="Cambria Math" panose="02040503050406030204" pitchFamily="18" charset="0"/>
                        </a:rPr>
                        <m:t>+</m:t>
                      </m:r>
                      <m:f>
                        <m:fPr>
                          <m:ctrlPr>
                            <a:rPr lang="en-IN" b="0" i="1" smtClean="0">
                              <a:latin typeface="Cambria Math" panose="02040503050406030204" pitchFamily="18" charset="0"/>
                            </a:rPr>
                          </m:ctrlPr>
                        </m:fPr>
                        <m:num>
                          <m:r>
                            <m:rPr>
                              <m:sty m:val="p"/>
                            </m:rPr>
                            <a:rPr lang="en-IN" b="0" i="0" smtClean="0">
                              <a:latin typeface="Cambria Math" panose="02040503050406030204" pitchFamily="18" charset="0"/>
                            </a:rPr>
                            <m:t>d</m:t>
                          </m:r>
                        </m:num>
                        <m:den>
                          <m:r>
                            <m:rPr>
                              <m:sty m:val="p"/>
                            </m:rPr>
                            <a:rPr lang="en-IN" b="0" i="0" smtClean="0">
                              <a:latin typeface="Cambria Math" panose="02040503050406030204" pitchFamily="18" charset="0"/>
                            </a:rPr>
                            <m:t>dt</m:t>
                          </m:r>
                        </m:den>
                      </m:f>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r</m:t>
                              </m:r>
                            </m:e>
                            <m:sub>
                              <m:r>
                                <a:rPr lang="en-IN" b="0" i="0" smtClean="0">
                                  <a:latin typeface="Cambria Math" panose="02040503050406030204" pitchFamily="18" charset="0"/>
                                </a:rPr>
                                <m:t>3</m:t>
                              </m:r>
                            </m:sub>
                          </m:sSub>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cos</m:t>
                              </m:r>
                            </m:fName>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rPr>
                                    <m:t>3</m:t>
                                  </m:r>
                                </m:sub>
                              </m:sSub>
                            </m:e>
                          </m:func>
                          <m:r>
                            <a:rPr lang="en-IN" b="0" i="0" smtClean="0">
                              <a:latin typeface="Cambria Math" panose="02040503050406030204" pitchFamily="18" charset="0"/>
                            </a:rPr>
                            <m:t>+</m:t>
                          </m:r>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r</m:t>
                              </m:r>
                            </m:e>
                            <m:sub>
                              <m:r>
                                <a:rPr lang="en-IN" b="0" i="0" smtClean="0">
                                  <a:latin typeface="Cambria Math" panose="02040503050406030204" pitchFamily="18" charset="0"/>
                                </a:rPr>
                                <m:t>3</m:t>
                              </m:r>
                            </m:sub>
                          </m:sSub>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sin</m:t>
                              </m:r>
                            </m:fName>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rPr>
                                    <m:t>3</m:t>
                                  </m:r>
                                </m:sub>
                              </m:sSub>
                            </m:e>
                          </m:func>
                        </m:e>
                      </m:d>
                    </m:oMath>
                  </m:oMathPara>
                </a14:m>
                <a:endParaRPr lang="en-IN" dirty="0"/>
              </a:p>
            </p:txBody>
          </p:sp>
        </mc:Choice>
        <mc:Fallback xmlns="">
          <p:sp>
            <p:nvSpPr>
              <p:cNvPr id="19" name="TextBox 18">
                <a:extLst>
                  <a:ext uri="{FF2B5EF4-FFF2-40B4-BE49-F238E27FC236}">
                    <a16:creationId xmlns:a16="http://schemas.microsoft.com/office/drawing/2014/main" id="{5032D45E-70F8-5B88-A1EC-A04DD6D22BB3}"/>
                  </a:ext>
                </a:extLst>
              </p:cNvPr>
              <p:cNvSpPr txBox="1">
                <a:spLocks noRot="1" noChangeAspect="1" noMove="1" noResize="1" noEditPoints="1" noAdjustHandles="1" noChangeArrowheads="1" noChangeShapeType="1" noTextEdit="1"/>
              </p:cNvSpPr>
              <p:nvPr/>
            </p:nvSpPr>
            <p:spPr>
              <a:xfrm>
                <a:off x="3612054" y="494426"/>
                <a:ext cx="4256935" cy="409086"/>
              </a:xfrm>
              <a:prstGeom prst="rect">
                <a:avLst/>
              </a:prstGeom>
              <a:blipFill>
                <a:blip r:embed="rId3"/>
                <a:stretch>
                  <a:fillRect b="-1492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F81EDDF-EBB7-2DA0-64A6-357D3F9FD88F}"/>
                  </a:ext>
                </a:extLst>
              </p:cNvPr>
              <p:cNvSpPr txBox="1"/>
              <p:nvPr/>
            </p:nvSpPr>
            <p:spPr>
              <a:xfrm>
                <a:off x="3612054" y="973065"/>
                <a:ext cx="4698081" cy="2431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b="0" i="0" smtClean="0">
                          <a:latin typeface="Cambria Math" panose="02040503050406030204" pitchFamily="18" charset="0"/>
                        </a:rPr>
                        <m:t>=</m:t>
                      </m:r>
                      <m:d>
                        <m:dPr>
                          <m:ctrlPr>
                            <a:rPr lang="en-IN" b="0" i="1" smtClean="0">
                              <a:latin typeface="Cambria Math" panose="02040503050406030204" pitchFamily="18" charset="0"/>
                            </a:rPr>
                          </m:ctrlPr>
                        </m:dPr>
                        <m:e>
                          <m:r>
                            <a:rPr lang="en-IN" b="0" i="0" smtClean="0">
                              <a:latin typeface="Cambria Math" panose="02040503050406030204" pitchFamily="18" charset="0"/>
                            </a:rPr>
                            <m:t>−</m:t>
                          </m:r>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r</m:t>
                              </m:r>
                            </m:e>
                            <m:sub>
                              <m:r>
                                <a:rPr lang="en-IN" b="0" i="0" smtClean="0">
                                  <a:latin typeface="Cambria Math" panose="02040503050406030204" pitchFamily="18" charset="0"/>
                                </a:rPr>
                                <m:t>2</m:t>
                              </m:r>
                            </m:sub>
                          </m:sSub>
                          <m:acc>
                            <m:accPr>
                              <m:chr m:val="̇"/>
                              <m:ctrlPr>
                                <a:rPr lang="en-IN" b="0" i="1" smtClean="0">
                                  <a:latin typeface="Cambria Math" panose="02040503050406030204" pitchFamily="18" charset="0"/>
                                </a:rPr>
                              </m:ctrlPr>
                            </m:accPr>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rPr>
                                    <m:t>2</m:t>
                                  </m:r>
                                </m:sub>
                              </m:sSub>
                            </m:e>
                          </m:acc>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sin</m:t>
                              </m:r>
                            </m:fName>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rPr>
                                    <m:t>2</m:t>
                                  </m:r>
                                </m:sub>
                              </m:sSub>
                            </m:e>
                          </m:func>
                          <m:r>
                            <a:rPr lang="en-IN" b="0" i="0" smtClean="0">
                              <a:latin typeface="Cambria Math" panose="02040503050406030204" pitchFamily="18" charset="0"/>
                            </a:rPr>
                            <m:t>−</m:t>
                          </m:r>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r</m:t>
                              </m:r>
                            </m:e>
                            <m:sub>
                              <m:r>
                                <a:rPr lang="en-IN" b="0" i="0" smtClean="0">
                                  <a:latin typeface="Cambria Math" panose="02040503050406030204" pitchFamily="18" charset="0"/>
                                </a:rPr>
                                <m:t>3</m:t>
                              </m:r>
                            </m:sub>
                          </m:sSub>
                          <m:acc>
                            <m:accPr>
                              <m:chr m:val="̇"/>
                              <m:ctrlPr>
                                <a:rPr lang="en-IN" b="0" i="1" smtClean="0">
                                  <a:latin typeface="Cambria Math" panose="02040503050406030204" pitchFamily="18" charset="0"/>
                                </a:rPr>
                              </m:ctrlPr>
                            </m:accPr>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ea typeface="Cambria Math" panose="02040503050406030204" pitchFamily="18" charset="0"/>
                                    </a:rPr>
                                    <m:t>3</m:t>
                                  </m:r>
                                </m:sub>
                              </m:sSub>
                            </m:e>
                          </m:acc>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sin</m:t>
                              </m:r>
                            </m:fName>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ea typeface="Cambria Math" panose="02040503050406030204" pitchFamily="18" charset="0"/>
                                    </a:rPr>
                                    <m:t>3</m:t>
                                  </m:r>
                                </m:sub>
                              </m:sSub>
                            </m:e>
                          </m:func>
                        </m:e>
                      </m:d>
                      <m:r>
                        <m:rPr>
                          <m:sty m:val="p"/>
                        </m:rPr>
                        <a:rPr lang="en-IN" b="0" i="0" smtClean="0">
                          <a:latin typeface="Cambria Math" panose="02040503050406030204" pitchFamily="18" charset="0"/>
                        </a:rPr>
                        <m:t>i</m:t>
                      </m:r>
                      <m:r>
                        <a:rPr lang="en-IN" b="0" i="0" smtClean="0">
                          <a:latin typeface="Cambria Math" panose="02040503050406030204" pitchFamily="18" charset="0"/>
                        </a:rPr>
                        <m:t>+</m:t>
                      </m:r>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r</m:t>
                              </m:r>
                            </m:e>
                            <m:sub>
                              <m:r>
                                <a:rPr lang="en-IN" b="0" i="0" smtClean="0">
                                  <a:latin typeface="Cambria Math" panose="02040503050406030204" pitchFamily="18" charset="0"/>
                                </a:rPr>
                                <m:t>2</m:t>
                              </m:r>
                            </m:sub>
                          </m:sSub>
                          <m:acc>
                            <m:accPr>
                              <m:chr m:val="̇"/>
                              <m:ctrlPr>
                                <a:rPr lang="en-IN" b="0" i="1" smtClean="0">
                                  <a:latin typeface="Cambria Math" panose="02040503050406030204" pitchFamily="18" charset="0"/>
                                </a:rPr>
                              </m:ctrlPr>
                            </m:accPr>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rPr>
                                    <m:t>2</m:t>
                                  </m:r>
                                </m:sub>
                              </m:sSub>
                            </m:e>
                          </m:acc>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cos</m:t>
                              </m:r>
                            </m:fName>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rPr>
                                    <m:t>2</m:t>
                                  </m:r>
                                </m:sub>
                              </m:sSub>
                            </m:e>
                          </m:func>
                          <m:r>
                            <a:rPr lang="en-IN" b="0" i="0" smtClean="0">
                              <a:latin typeface="Cambria Math" panose="02040503050406030204" pitchFamily="18" charset="0"/>
                            </a:rPr>
                            <m:t>+</m:t>
                          </m:r>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r</m:t>
                              </m:r>
                            </m:e>
                            <m:sub>
                              <m:r>
                                <a:rPr lang="en-IN" b="0" i="0" smtClean="0">
                                  <a:latin typeface="Cambria Math" panose="02040503050406030204" pitchFamily="18" charset="0"/>
                                </a:rPr>
                                <m:t>3</m:t>
                              </m:r>
                            </m:sub>
                          </m:sSub>
                          <m:acc>
                            <m:accPr>
                              <m:chr m:val="̇"/>
                              <m:ctrlPr>
                                <a:rPr lang="en-IN" b="0" i="1" smtClean="0">
                                  <a:latin typeface="Cambria Math" panose="02040503050406030204" pitchFamily="18" charset="0"/>
                                </a:rPr>
                              </m:ctrlPr>
                            </m:accPr>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ea typeface="Cambria Math" panose="02040503050406030204" pitchFamily="18" charset="0"/>
                                    </a:rPr>
                                    <m:t>3</m:t>
                                  </m:r>
                                </m:sub>
                              </m:sSub>
                            </m:e>
                          </m:acc>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cos</m:t>
                              </m:r>
                            </m:fName>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ea typeface="Cambria Math" panose="02040503050406030204" pitchFamily="18" charset="0"/>
                                    </a:rPr>
                                    <m:t>3</m:t>
                                  </m:r>
                                </m:sub>
                              </m:sSub>
                            </m:e>
                          </m:func>
                        </m:e>
                      </m:d>
                      <m:r>
                        <m:rPr>
                          <m:sty m:val="p"/>
                        </m:rPr>
                        <a:rPr lang="en-IN" b="0" i="0" smtClean="0">
                          <a:latin typeface="Cambria Math" panose="02040503050406030204" pitchFamily="18" charset="0"/>
                          <a:ea typeface="Cambria Math" panose="02040503050406030204" pitchFamily="18" charset="0"/>
                        </a:rPr>
                        <m:t>j</m:t>
                      </m:r>
                    </m:oMath>
                  </m:oMathPara>
                </a14:m>
                <a:endParaRPr lang="en-IN" dirty="0"/>
              </a:p>
            </p:txBody>
          </p:sp>
        </mc:Choice>
        <mc:Fallback xmlns="">
          <p:sp>
            <p:nvSpPr>
              <p:cNvPr id="20" name="TextBox 19">
                <a:extLst>
                  <a:ext uri="{FF2B5EF4-FFF2-40B4-BE49-F238E27FC236}">
                    <a16:creationId xmlns:a16="http://schemas.microsoft.com/office/drawing/2014/main" id="{BF81EDDF-EBB7-2DA0-64A6-357D3F9FD88F}"/>
                  </a:ext>
                </a:extLst>
              </p:cNvPr>
              <p:cNvSpPr txBox="1">
                <a:spLocks noRot="1" noChangeAspect="1" noMove="1" noResize="1" noEditPoints="1" noAdjustHandles="1" noChangeArrowheads="1" noChangeShapeType="1" noTextEdit="1"/>
              </p:cNvSpPr>
              <p:nvPr/>
            </p:nvSpPr>
            <p:spPr>
              <a:xfrm>
                <a:off x="3612054" y="973065"/>
                <a:ext cx="4698081" cy="243143"/>
              </a:xfrm>
              <a:prstGeom prst="rect">
                <a:avLst/>
              </a:prstGeom>
              <a:blipFill>
                <a:blip r:embed="rId4"/>
                <a:stretch>
                  <a:fillRect t="-7500" r="-779" b="-225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2C1EBF1-FA68-5276-B608-2A41EFC98C22}"/>
                  </a:ext>
                </a:extLst>
              </p:cNvPr>
              <p:cNvSpPr txBox="1"/>
              <p:nvPr/>
            </p:nvSpPr>
            <p:spPr>
              <a:xfrm>
                <a:off x="3390078" y="1523491"/>
                <a:ext cx="1530611" cy="2512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1500" i="1" smtClean="0">
                              <a:latin typeface="Cambria Math" panose="02040503050406030204" pitchFamily="18" charset="0"/>
                            </a:rPr>
                          </m:ctrlPr>
                        </m:sSubPr>
                        <m:e>
                          <m:r>
                            <m:rPr>
                              <m:sty m:val="p"/>
                            </m:rPr>
                            <a:rPr lang="en-IN" sz="1500" b="0" i="0" smtClean="0">
                              <a:latin typeface="Cambria Math" panose="02040503050406030204" pitchFamily="18" charset="0"/>
                            </a:rPr>
                            <m:t>v</m:t>
                          </m:r>
                        </m:e>
                        <m:sub>
                          <m:r>
                            <m:rPr>
                              <m:sty m:val="p"/>
                            </m:rPr>
                            <a:rPr lang="en-IN" sz="1500" b="0" i="0" smtClean="0">
                              <a:latin typeface="Cambria Math" panose="02040503050406030204" pitchFamily="18" charset="0"/>
                            </a:rPr>
                            <m:t>p</m:t>
                          </m:r>
                        </m:sub>
                      </m:sSub>
                      <m:r>
                        <a:rPr lang="en-IN" sz="1500" b="0" i="0" smtClean="0">
                          <a:latin typeface="Cambria Math" panose="02040503050406030204" pitchFamily="18" charset="0"/>
                        </a:rPr>
                        <m:t>= </m:t>
                      </m:r>
                      <m:acc>
                        <m:accPr>
                          <m:chr m:val="̇"/>
                          <m:ctrlPr>
                            <a:rPr lang="en-IN" sz="1500" b="0" i="1" smtClean="0">
                              <a:latin typeface="Cambria Math" panose="02040503050406030204" pitchFamily="18" charset="0"/>
                            </a:rPr>
                          </m:ctrlPr>
                        </m:accPr>
                        <m:e>
                          <m:sSub>
                            <m:sSubPr>
                              <m:ctrlPr>
                                <a:rPr lang="en-IN" sz="1500" b="0" i="1" smtClean="0">
                                  <a:latin typeface="Cambria Math" panose="02040503050406030204" pitchFamily="18" charset="0"/>
                                </a:rPr>
                              </m:ctrlPr>
                            </m:sSubPr>
                            <m:e>
                              <m:r>
                                <m:rPr>
                                  <m:sty m:val="p"/>
                                </m:rPr>
                                <a:rPr lang="en-IN" sz="1500" b="0" i="0" smtClean="0">
                                  <a:latin typeface="Cambria Math" panose="02040503050406030204" pitchFamily="18" charset="0"/>
                                </a:rPr>
                                <m:t>r</m:t>
                              </m:r>
                            </m:e>
                            <m:sub>
                              <m:r>
                                <m:rPr>
                                  <m:sty m:val="p"/>
                                </m:rPr>
                                <a:rPr lang="en-IN" sz="1500" b="0" i="0" smtClean="0">
                                  <a:latin typeface="Cambria Math" panose="02040503050406030204" pitchFamily="18" charset="0"/>
                                </a:rPr>
                                <m:t>p</m:t>
                              </m:r>
                            </m:sub>
                          </m:sSub>
                        </m:e>
                      </m:acc>
                      <m:r>
                        <a:rPr lang="en-IN" sz="1500" b="0" i="0" smtClean="0">
                          <a:latin typeface="Cambria Math" panose="02040503050406030204" pitchFamily="18" charset="0"/>
                        </a:rPr>
                        <m:t>=</m:t>
                      </m:r>
                      <m:acc>
                        <m:accPr>
                          <m:chr m:val="̇"/>
                          <m:ctrlPr>
                            <a:rPr lang="en-IN" sz="1500" b="0" i="1" smtClean="0">
                              <a:latin typeface="Cambria Math" panose="02040503050406030204" pitchFamily="18" charset="0"/>
                            </a:rPr>
                          </m:ctrlPr>
                        </m:accPr>
                        <m:e>
                          <m:sSub>
                            <m:sSubPr>
                              <m:ctrlPr>
                                <a:rPr lang="en-IN" sz="1500" b="0" i="1" smtClean="0">
                                  <a:latin typeface="Cambria Math" panose="02040503050406030204" pitchFamily="18" charset="0"/>
                                </a:rPr>
                              </m:ctrlPr>
                            </m:sSubPr>
                            <m:e>
                              <m:r>
                                <m:rPr>
                                  <m:sty m:val="p"/>
                                </m:rPr>
                                <a:rPr lang="en-IN" sz="1500" b="0" i="0" smtClean="0">
                                  <a:latin typeface="Cambria Math" panose="02040503050406030204" pitchFamily="18" charset="0"/>
                                </a:rPr>
                                <m:t>r</m:t>
                              </m:r>
                            </m:e>
                            <m:sub>
                              <m:r>
                                <a:rPr lang="en-IN" sz="1500" b="0" i="0" smtClean="0">
                                  <a:latin typeface="Cambria Math" panose="02040503050406030204" pitchFamily="18" charset="0"/>
                                </a:rPr>
                                <m:t>1</m:t>
                              </m:r>
                            </m:sub>
                          </m:sSub>
                        </m:e>
                      </m:acc>
                      <m:r>
                        <a:rPr lang="en-IN" sz="1500" b="0" i="0" smtClean="0">
                          <a:latin typeface="Cambria Math" panose="02040503050406030204" pitchFamily="18" charset="0"/>
                        </a:rPr>
                        <m:t>+</m:t>
                      </m:r>
                      <m:acc>
                        <m:accPr>
                          <m:chr m:val="̇"/>
                          <m:ctrlPr>
                            <a:rPr lang="en-IN" sz="1500" b="0" i="1" smtClean="0">
                              <a:latin typeface="Cambria Math" panose="02040503050406030204" pitchFamily="18" charset="0"/>
                            </a:rPr>
                          </m:ctrlPr>
                        </m:accPr>
                        <m:e>
                          <m:sSub>
                            <m:sSubPr>
                              <m:ctrlPr>
                                <a:rPr lang="en-IN" sz="1500" b="0" i="1" smtClean="0">
                                  <a:latin typeface="Cambria Math" panose="02040503050406030204" pitchFamily="18" charset="0"/>
                                </a:rPr>
                              </m:ctrlPr>
                            </m:sSubPr>
                            <m:e>
                              <m:r>
                                <m:rPr>
                                  <m:sty m:val="p"/>
                                </m:rPr>
                                <a:rPr lang="en-IN" sz="1500" b="0" i="0" smtClean="0">
                                  <a:latin typeface="Cambria Math" panose="02040503050406030204" pitchFamily="18" charset="0"/>
                                </a:rPr>
                                <m:t>r</m:t>
                              </m:r>
                            </m:e>
                            <m:sub>
                              <m:r>
                                <a:rPr lang="en-IN" sz="1500" b="0" i="0" smtClean="0">
                                  <a:latin typeface="Cambria Math" panose="02040503050406030204" pitchFamily="18" charset="0"/>
                                </a:rPr>
                                <m:t>4</m:t>
                              </m:r>
                            </m:sub>
                          </m:sSub>
                        </m:e>
                      </m:acc>
                    </m:oMath>
                  </m:oMathPara>
                </a14:m>
                <a:endParaRPr lang="en-IN" sz="1500" dirty="0"/>
              </a:p>
            </p:txBody>
          </p:sp>
        </mc:Choice>
        <mc:Fallback xmlns="">
          <p:sp>
            <p:nvSpPr>
              <p:cNvPr id="21" name="TextBox 20">
                <a:extLst>
                  <a:ext uri="{FF2B5EF4-FFF2-40B4-BE49-F238E27FC236}">
                    <a16:creationId xmlns:a16="http://schemas.microsoft.com/office/drawing/2014/main" id="{22C1EBF1-FA68-5276-B608-2A41EFC98C22}"/>
                  </a:ext>
                </a:extLst>
              </p:cNvPr>
              <p:cNvSpPr txBox="1">
                <a:spLocks noRot="1" noChangeAspect="1" noMove="1" noResize="1" noEditPoints="1" noAdjustHandles="1" noChangeArrowheads="1" noChangeShapeType="1" noTextEdit="1"/>
              </p:cNvSpPr>
              <p:nvPr/>
            </p:nvSpPr>
            <p:spPr>
              <a:xfrm>
                <a:off x="3390078" y="1523491"/>
                <a:ext cx="1530611" cy="251287"/>
              </a:xfrm>
              <a:prstGeom prst="rect">
                <a:avLst/>
              </a:prstGeom>
              <a:blipFill>
                <a:blip r:embed="rId5"/>
                <a:stretch>
                  <a:fillRect l="-1195" t="-4878" r="-2390" b="-19512"/>
                </a:stretch>
              </a:blipFill>
            </p:spPr>
            <p:txBody>
              <a:bodyPr/>
              <a:lstStyle/>
              <a:p>
                <a:r>
                  <a:rPr lang="en-IN">
                    <a:noFill/>
                  </a:rPr>
                  <a:t> </a:t>
                </a:r>
              </a:p>
            </p:txBody>
          </p:sp>
        </mc:Fallback>
      </mc:AlternateContent>
      <p:cxnSp>
        <p:nvCxnSpPr>
          <p:cNvPr id="22" name="Straight Arrow Connector 21">
            <a:extLst>
              <a:ext uri="{FF2B5EF4-FFF2-40B4-BE49-F238E27FC236}">
                <a16:creationId xmlns:a16="http://schemas.microsoft.com/office/drawing/2014/main" id="{599AD0AF-A93B-180A-585E-0A716C5FF516}"/>
              </a:ext>
            </a:extLst>
          </p:cNvPr>
          <p:cNvCxnSpPr/>
          <p:nvPr/>
        </p:nvCxnSpPr>
        <p:spPr>
          <a:xfrm flipV="1">
            <a:off x="4303617" y="1601446"/>
            <a:ext cx="230820" cy="29841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2703271-7184-6BA0-6A12-F9C9D47325CE}"/>
                  </a:ext>
                </a:extLst>
              </p:cNvPr>
              <p:cNvSpPr txBox="1"/>
              <p:nvPr/>
            </p:nvSpPr>
            <p:spPr>
              <a:xfrm>
                <a:off x="3642087" y="1844860"/>
                <a:ext cx="2469587" cy="4090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b="0" i="0" smtClean="0">
                          <a:latin typeface="Cambria Math" panose="02040503050406030204" pitchFamily="18" charset="0"/>
                        </a:rPr>
                        <m:t>=0+</m:t>
                      </m:r>
                      <m:f>
                        <m:fPr>
                          <m:ctrlPr>
                            <a:rPr lang="en-IN" b="0" i="1" smtClean="0">
                              <a:latin typeface="Cambria Math" panose="02040503050406030204" pitchFamily="18" charset="0"/>
                            </a:rPr>
                          </m:ctrlPr>
                        </m:fPr>
                        <m:num>
                          <m:r>
                            <m:rPr>
                              <m:sty m:val="p"/>
                            </m:rPr>
                            <a:rPr lang="en-IN" b="0" i="0" smtClean="0">
                              <a:latin typeface="Cambria Math" panose="02040503050406030204" pitchFamily="18" charset="0"/>
                            </a:rPr>
                            <m:t>d</m:t>
                          </m:r>
                        </m:num>
                        <m:den>
                          <m:r>
                            <m:rPr>
                              <m:sty m:val="p"/>
                            </m:rPr>
                            <a:rPr lang="en-IN" b="0" i="0" smtClean="0">
                              <a:latin typeface="Cambria Math" panose="02040503050406030204" pitchFamily="18" charset="0"/>
                            </a:rPr>
                            <m:t>dt</m:t>
                          </m:r>
                        </m:den>
                      </m:f>
                      <m:r>
                        <a:rPr lang="en-IN" b="0" i="0" smtClean="0">
                          <a:latin typeface="Cambria Math" panose="02040503050406030204" pitchFamily="18" charset="0"/>
                        </a:rPr>
                        <m:t>(</m:t>
                      </m:r>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r</m:t>
                          </m:r>
                        </m:e>
                        <m:sub>
                          <m:r>
                            <a:rPr lang="en-IN" b="0" i="0" smtClean="0">
                              <a:latin typeface="Cambria Math" panose="02040503050406030204" pitchFamily="18" charset="0"/>
                            </a:rPr>
                            <m:t>4</m:t>
                          </m:r>
                        </m:sub>
                      </m:sSub>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cos</m:t>
                          </m:r>
                        </m:fName>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rPr>
                                <m:t>4</m:t>
                              </m:r>
                            </m:sub>
                          </m:sSub>
                          <m:r>
                            <m:rPr>
                              <m:sty m:val="p"/>
                            </m:rPr>
                            <a:rPr lang="en-IN" b="0" i="0" smtClean="0">
                              <a:latin typeface="Cambria Math" panose="02040503050406030204" pitchFamily="18" charset="0"/>
                            </a:rPr>
                            <m:t>i</m:t>
                          </m:r>
                          <m:r>
                            <a:rPr lang="en-IN" b="0" i="0" smtClean="0">
                              <a:latin typeface="Cambria Math" panose="02040503050406030204" pitchFamily="18" charset="0"/>
                            </a:rPr>
                            <m:t>+</m:t>
                          </m:r>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r</m:t>
                              </m:r>
                            </m:e>
                            <m:sub>
                              <m:r>
                                <a:rPr lang="en-IN" b="0" i="0" smtClean="0">
                                  <a:latin typeface="Cambria Math" panose="02040503050406030204" pitchFamily="18" charset="0"/>
                                </a:rPr>
                                <m:t>4</m:t>
                              </m:r>
                            </m:sub>
                          </m:sSub>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sin</m:t>
                              </m:r>
                            </m:fName>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rPr>
                                    <m:t>4</m:t>
                                  </m:r>
                                </m:sub>
                              </m:sSub>
                              <m:r>
                                <m:rPr>
                                  <m:sty m:val="p"/>
                                </m:rPr>
                                <a:rPr lang="en-IN" b="0" i="0" smtClean="0">
                                  <a:latin typeface="Cambria Math" panose="02040503050406030204" pitchFamily="18" charset="0"/>
                                </a:rPr>
                                <m:t>j</m:t>
                              </m:r>
                              <m:r>
                                <a:rPr lang="en-IN" b="0" i="0" smtClean="0">
                                  <a:latin typeface="Cambria Math" panose="02040503050406030204" pitchFamily="18" charset="0"/>
                                </a:rPr>
                                <m:t>)</m:t>
                              </m:r>
                            </m:e>
                          </m:func>
                        </m:e>
                      </m:func>
                    </m:oMath>
                  </m:oMathPara>
                </a14:m>
                <a:endParaRPr lang="en-IN" dirty="0"/>
              </a:p>
            </p:txBody>
          </p:sp>
        </mc:Choice>
        <mc:Fallback xmlns="">
          <p:sp>
            <p:nvSpPr>
              <p:cNvPr id="23" name="TextBox 22">
                <a:extLst>
                  <a:ext uri="{FF2B5EF4-FFF2-40B4-BE49-F238E27FC236}">
                    <a16:creationId xmlns:a16="http://schemas.microsoft.com/office/drawing/2014/main" id="{92703271-7184-6BA0-6A12-F9C9D47325CE}"/>
                  </a:ext>
                </a:extLst>
              </p:cNvPr>
              <p:cNvSpPr txBox="1">
                <a:spLocks noRot="1" noChangeAspect="1" noMove="1" noResize="1" noEditPoints="1" noAdjustHandles="1" noChangeArrowheads="1" noChangeShapeType="1" noTextEdit="1"/>
              </p:cNvSpPr>
              <p:nvPr/>
            </p:nvSpPr>
            <p:spPr>
              <a:xfrm>
                <a:off x="3642087" y="1844860"/>
                <a:ext cx="2469587" cy="409086"/>
              </a:xfrm>
              <a:prstGeom prst="rect">
                <a:avLst/>
              </a:prstGeom>
              <a:blipFill>
                <a:blip r:embed="rId6"/>
                <a:stretch>
                  <a:fillRect t="-1493" r="-1724" b="-1343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83DBA96-B01F-CC18-7BE9-BC2BA2D59116}"/>
                  </a:ext>
                </a:extLst>
              </p:cNvPr>
              <p:cNvSpPr txBox="1"/>
              <p:nvPr/>
            </p:nvSpPr>
            <p:spPr>
              <a:xfrm>
                <a:off x="3642087" y="2290613"/>
                <a:ext cx="2622641" cy="2431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b="0" i="0" smtClean="0">
                          <a:latin typeface="Cambria Math" panose="02040503050406030204" pitchFamily="18" charset="0"/>
                        </a:rPr>
                        <m:t>=</m:t>
                      </m:r>
                      <m:d>
                        <m:dPr>
                          <m:ctrlPr>
                            <a:rPr lang="en-IN" b="0" i="1" smtClean="0">
                              <a:latin typeface="Cambria Math" panose="02040503050406030204" pitchFamily="18" charset="0"/>
                            </a:rPr>
                          </m:ctrlPr>
                        </m:dPr>
                        <m:e>
                          <m:r>
                            <a:rPr lang="en-IN" b="0" i="0" smtClean="0">
                              <a:latin typeface="Cambria Math" panose="02040503050406030204" pitchFamily="18" charset="0"/>
                            </a:rPr>
                            <m:t>−</m:t>
                          </m:r>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r</m:t>
                              </m:r>
                            </m:e>
                            <m:sub>
                              <m:r>
                                <a:rPr lang="en-IN" b="0" i="0" smtClean="0">
                                  <a:latin typeface="Cambria Math" panose="02040503050406030204" pitchFamily="18" charset="0"/>
                                </a:rPr>
                                <m:t>4</m:t>
                              </m:r>
                            </m:sub>
                          </m:sSub>
                          <m:acc>
                            <m:accPr>
                              <m:chr m:val="̇"/>
                              <m:ctrlPr>
                                <a:rPr lang="en-IN" b="0" i="1" smtClean="0">
                                  <a:latin typeface="Cambria Math" panose="02040503050406030204" pitchFamily="18" charset="0"/>
                                </a:rPr>
                              </m:ctrlPr>
                            </m:accPr>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rPr>
                                    <m:t>4</m:t>
                                  </m:r>
                                </m:sub>
                              </m:sSub>
                            </m:e>
                          </m:acc>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sin</m:t>
                              </m:r>
                            </m:fName>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rPr>
                                    <m:t>4</m:t>
                                  </m:r>
                                </m:sub>
                              </m:sSub>
                            </m:e>
                          </m:func>
                        </m:e>
                      </m:d>
                      <m:r>
                        <m:rPr>
                          <m:sty m:val="p"/>
                        </m:rPr>
                        <a:rPr lang="en-IN" b="0" i="0" smtClean="0">
                          <a:latin typeface="Cambria Math" panose="02040503050406030204" pitchFamily="18" charset="0"/>
                        </a:rPr>
                        <m:t>i</m:t>
                      </m:r>
                      <m:r>
                        <a:rPr lang="en-IN" b="0" i="0" smtClean="0">
                          <a:latin typeface="Cambria Math" panose="02040503050406030204" pitchFamily="18" charset="0"/>
                        </a:rPr>
                        <m:t>+(</m:t>
                      </m:r>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r</m:t>
                          </m:r>
                        </m:e>
                        <m:sub>
                          <m:r>
                            <a:rPr lang="en-IN" b="0" i="0" smtClean="0">
                              <a:latin typeface="Cambria Math" panose="02040503050406030204" pitchFamily="18" charset="0"/>
                            </a:rPr>
                            <m:t>4</m:t>
                          </m:r>
                        </m:sub>
                      </m:sSub>
                      <m:acc>
                        <m:accPr>
                          <m:chr m:val="̇"/>
                          <m:ctrlPr>
                            <a:rPr lang="en-IN" b="0" i="1" smtClean="0">
                              <a:latin typeface="Cambria Math" panose="02040503050406030204" pitchFamily="18" charset="0"/>
                            </a:rPr>
                          </m:ctrlPr>
                        </m:accPr>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rPr>
                                <m:t>4</m:t>
                              </m:r>
                            </m:sub>
                          </m:sSub>
                        </m:e>
                      </m:acc>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cos</m:t>
                          </m:r>
                        </m:fName>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rPr>
                                <m:t>4</m:t>
                              </m:r>
                            </m:sub>
                          </m:sSub>
                          <m:r>
                            <a:rPr lang="en-IN" b="0" i="0" smtClean="0">
                              <a:latin typeface="Cambria Math" panose="02040503050406030204" pitchFamily="18" charset="0"/>
                            </a:rPr>
                            <m:t>)</m:t>
                          </m:r>
                          <m:r>
                            <m:rPr>
                              <m:sty m:val="p"/>
                            </m:rPr>
                            <a:rPr lang="en-IN" b="0" i="0" smtClean="0">
                              <a:latin typeface="Cambria Math" panose="02040503050406030204" pitchFamily="18" charset="0"/>
                            </a:rPr>
                            <m:t>j</m:t>
                          </m:r>
                        </m:e>
                      </m:func>
                    </m:oMath>
                  </m:oMathPara>
                </a14:m>
                <a:endParaRPr lang="en-IN" dirty="0"/>
              </a:p>
            </p:txBody>
          </p:sp>
        </mc:Choice>
        <mc:Fallback xmlns="">
          <p:sp>
            <p:nvSpPr>
              <p:cNvPr id="24" name="TextBox 23">
                <a:extLst>
                  <a:ext uri="{FF2B5EF4-FFF2-40B4-BE49-F238E27FC236}">
                    <a16:creationId xmlns:a16="http://schemas.microsoft.com/office/drawing/2014/main" id="{083DBA96-B01F-CC18-7BE9-BC2BA2D59116}"/>
                  </a:ext>
                </a:extLst>
              </p:cNvPr>
              <p:cNvSpPr txBox="1">
                <a:spLocks noRot="1" noChangeAspect="1" noMove="1" noResize="1" noEditPoints="1" noAdjustHandles="1" noChangeArrowheads="1" noChangeShapeType="1" noTextEdit="1"/>
              </p:cNvSpPr>
              <p:nvPr/>
            </p:nvSpPr>
            <p:spPr>
              <a:xfrm>
                <a:off x="3642087" y="2290613"/>
                <a:ext cx="2622641" cy="243143"/>
              </a:xfrm>
              <a:prstGeom prst="rect">
                <a:avLst/>
              </a:prstGeom>
              <a:blipFill>
                <a:blip r:embed="rId7"/>
                <a:stretch>
                  <a:fillRect t="-7500" r="-1392" b="-225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559A264-747B-78C6-2233-0F03A89818C7}"/>
                  </a:ext>
                </a:extLst>
              </p:cNvPr>
              <p:cNvSpPr txBox="1"/>
              <p:nvPr/>
            </p:nvSpPr>
            <p:spPr>
              <a:xfrm>
                <a:off x="3518695" y="2827807"/>
                <a:ext cx="617990" cy="2315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m:rPr>
                              <m:sty m:val="p"/>
                            </m:rPr>
                            <a:rPr lang="en-IN" b="0" i="0" smtClean="0">
                              <a:latin typeface="Cambria Math" panose="02040503050406030204" pitchFamily="18" charset="0"/>
                            </a:rPr>
                            <m:t>r</m:t>
                          </m:r>
                        </m:e>
                        <m:sub>
                          <m:r>
                            <m:rPr>
                              <m:sty m:val="p"/>
                            </m:rPr>
                            <a:rPr lang="en-IN" b="0" i="0" smtClean="0">
                              <a:latin typeface="Cambria Math" panose="02040503050406030204" pitchFamily="18" charset="0"/>
                            </a:rPr>
                            <m:t>Q</m:t>
                          </m:r>
                        </m:sub>
                      </m:sSub>
                      <m:r>
                        <a:rPr lang="en-IN" b="0" i="0" smtClean="0">
                          <a:latin typeface="Cambria Math" panose="02040503050406030204" pitchFamily="18" charset="0"/>
                        </a:rPr>
                        <m:t>=</m:t>
                      </m:r>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r</m:t>
                          </m:r>
                        </m:e>
                        <m:sub>
                          <m:r>
                            <a:rPr lang="en-IN" b="0" i="0" smtClean="0">
                              <a:latin typeface="Cambria Math" panose="02040503050406030204" pitchFamily="18" charset="0"/>
                            </a:rPr>
                            <m:t>2</m:t>
                          </m:r>
                        </m:sub>
                      </m:sSub>
                    </m:oMath>
                  </m:oMathPara>
                </a14:m>
                <a:endParaRPr lang="en-IN" dirty="0"/>
              </a:p>
            </p:txBody>
          </p:sp>
        </mc:Choice>
        <mc:Fallback xmlns="">
          <p:sp>
            <p:nvSpPr>
              <p:cNvPr id="25" name="TextBox 24">
                <a:extLst>
                  <a:ext uri="{FF2B5EF4-FFF2-40B4-BE49-F238E27FC236}">
                    <a16:creationId xmlns:a16="http://schemas.microsoft.com/office/drawing/2014/main" id="{D559A264-747B-78C6-2233-0F03A89818C7}"/>
                  </a:ext>
                </a:extLst>
              </p:cNvPr>
              <p:cNvSpPr txBox="1">
                <a:spLocks noRot="1" noChangeAspect="1" noMove="1" noResize="1" noEditPoints="1" noAdjustHandles="1" noChangeArrowheads="1" noChangeShapeType="1" noTextEdit="1"/>
              </p:cNvSpPr>
              <p:nvPr/>
            </p:nvSpPr>
            <p:spPr>
              <a:xfrm>
                <a:off x="3518695" y="2827807"/>
                <a:ext cx="617990" cy="231538"/>
              </a:xfrm>
              <a:prstGeom prst="rect">
                <a:avLst/>
              </a:prstGeom>
              <a:blipFill>
                <a:blip r:embed="rId8"/>
                <a:stretch>
                  <a:fillRect l="-2941" b="-2368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C4DF4C1-AE91-52E6-1E20-69B465FB2EFB}"/>
                  </a:ext>
                </a:extLst>
              </p:cNvPr>
              <p:cNvSpPr txBox="1"/>
              <p:nvPr/>
            </p:nvSpPr>
            <p:spPr>
              <a:xfrm>
                <a:off x="3522738" y="3152420"/>
                <a:ext cx="1049262" cy="2315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m:rPr>
                              <m:sty m:val="p"/>
                            </m:rPr>
                            <a:rPr lang="en-IN" b="0" i="0" smtClean="0">
                              <a:latin typeface="Cambria Math" panose="02040503050406030204" pitchFamily="18" charset="0"/>
                            </a:rPr>
                            <m:t>V</m:t>
                          </m:r>
                        </m:e>
                        <m:sub>
                          <m:r>
                            <m:rPr>
                              <m:sty m:val="p"/>
                            </m:rPr>
                            <a:rPr lang="en-IN" b="0" i="0" smtClean="0">
                              <a:latin typeface="Cambria Math" panose="02040503050406030204" pitchFamily="18" charset="0"/>
                            </a:rPr>
                            <m:t>Q</m:t>
                          </m:r>
                        </m:sub>
                      </m:sSub>
                      <m:r>
                        <a:rPr lang="en-IN" b="0" i="0" smtClean="0">
                          <a:latin typeface="Cambria Math" panose="02040503050406030204" pitchFamily="18" charset="0"/>
                        </a:rPr>
                        <m:t>=</m:t>
                      </m:r>
                      <m:acc>
                        <m:accPr>
                          <m:chr m:val="̇"/>
                          <m:ctrlPr>
                            <a:rPr lang="en-IN" b="0" i="1" smtClean="0">
                              <a:latin typeface="Cambria Math" panose="02040503050406030204" pitchFamily="18" charset="0"/>
                            </a:rPr>
                          </m:ctrlPr>
                        </m:accPr>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r</m:t>
                              </m:r>
                            </m:e>
                            <m:sub>
                              <m:r>
                                <m:rPr>
                                  <m:sty m:val="p"/>
                                </m:rPr>
                                <a:rPr lang="en-IN" b="0" i="0" smtClean="0">
                                  <a:latin typeface="Cambria Math" panose="02040503050406030204" pitchFamily="18" charset="0"/>
                                </a:rPr>
                                <m:t>Q</m:t>
                              </m:r>
                            </m:sub>
                          </m:sSub>
                        </m:e>
                      </m:acc>
                      <m:r>
                        <a:rPr lang="en-IN" b="0" i="0" smtClean="0">
                          <a:latin typeface="Cambria Math" panose="02040503050406030204" pitchFamily="18" charset="0"/>
                        </a:rPr>
                        <m:t>=</m:t>
                      </m:r>
                      <m:acc>
                        <m:accPr>
                          <m:chr m:val="̇"/>
                          <m:ctrlPr>
                            <a:rPr lang="en-IN" b="0" i="1" smtClean="0">
                              <a:latin typeface="Cambria Math" panose="02040503050406030204" pitchFamily="18" charset="0"/>
                            </a:rPr>
                          </m:ctrlPr>
                        </m:accPr>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r</m:t>
                              </m:r>
                            </m:e>
                            <m:sub>
                              <m:r>
                                <a:rPr lang="en-IN" b="0" i="0" smtClean="0">
                                  <a:latin typeface="Cambria Math" panose="02040503050406030204" pitchFamily="18" charset="0"/>
                                </a:rPr>
                                <m:t>2</m:t>
                              </m:r>
                            </m:sub>
                          </m:sSub>
                        </m:e>
                      </m:acc>
                    </m:oMath>
                  </m:oMathPara>
                </a14:m>
                <a:endParaRPr lang="en-IN" dirty="0"/>
              </a:p>
            </p:txBody>
          </p:sp>
        </mc:Choice>
        <mc:Fallback xmlns="">
          <p:sp>
            <p:nvSpPr>
              <p:cNvPr id="26" name="TextBox 25">
                <a:extLst>
                  <a:ext uri="{FF2B5EF4-FFF2-40B4-BE49-F238E27FC236}">
                    <a16:creationId xmlns:a16="http://schemas.microsoft.com/office/drawing/2014/main" id="{8C4DF4C1-AE91-52E6-1E20-69B465FB2EFB}"/>
                  </a:ext>
                </a:extLst>
              </p:cNvPr>
              <p:cNvSpPr txBox="1">
                <a:spLocks noRot="1" noChangeAspect="1" noMove="1" noResize="1" noEditPoints="1" noAdjustHandles="1" noChangeArrowheads="1" noChangeShapeType="1" noTextEdit="1"/>
              </p:cNvSpPr>
              <p:nvPr/>
            </p:nvSpPr>
            <p:spPr>
              <a:xfrm>
                <a:off x="3522738" y="3152420"/>
                <a:ext cx="1049262" cy="231538"/>
              </a:xfrm>
              <a:prstGeom prst="rect">
                <a:avLst/>
              </a:prstGeom>
              <a:blipFill>
                <a:blip r:embed="rId9"/>
                <a:stretch>
                  <a:fillRect l="-2907" r="-4651" b="-2631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BE7DECA-0390-D60E-7B1E-05562A28768B}"/>
                  </a:ext>
                </a:extLst>
              </p:cNvPr>
              <p:cNvSpPr txBox="1"/>
              <p:nvPr/>
            </p:nvSpPr>
            <p:spPr>
              <a:xfrm>
                <a:off x="3798830" y="3383958"/>
                <a:ext cx="2155782" cy="4090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b="0" i="0" smtClean="0">
                          <a:latin typeface="Cambria Math" panose="02040503050406030204" pitchFamily="18" charset="0"/>
                        </a:rPr>
                        <m:t>=</m:t>
                      </m:r>
                      <m:f>
                        <m:fPr>
                          <m:ctrlPr>
                            <a:rPr lang="en-IN" b="0" i="1" smtClean="0">
                              <a:latin typeface="Cambria Math" panose="02040503050406030204" pitchFamily="18" charset="0"/>
                            </a:rPr>
                          </m:ctrlPr>
                        </m:fPr>
                        <m:num>
                          <m:r>
                            <m:rPr>
                              <m:sty m:val="p"/>
                            </m:rPr>
                            <a:rPr lang="en-IN" b="0" i="0" smtClean="0">
                              <a:latin typeface="Cambria Math" panose="02040503050406030204" pitchFamily="18" charset="0"/>
                            </a:rPr>
                            <m:t>d</m:t>
                          </m:r>
                        </m:num>
                        <m:den>
                          <m:r>
                            <m:rPr>
                              <m:sty m:val="p"/>
                            </m:rPr>
                            <a:rPr lang="en-IN" b="0" i="0" smtClean="0">
                              <a:latin typeface="Cambria Math" panose="02040503050406030204" pitchFamily="18" charset="0"/>
                            </a:rPr>
                            <m:t>dt</m:t>
                          </m:r>
                        </m:den>
                      </m:f>
                      <m:r>
                        <a:rPr lang="en-IN" b="0" i="0" smtClean="0">
                          <a:latin typeface="Cambria Math" panose="02040503050406030204" pitchFamily="18" charset="0"/>
                        </a:rPr>
                        <m:t>(</m:t>
                      </m:r>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r</m:t>
                          </m:r>
                        </m:e>
                        <m:sub>
                          <m:r>
                            <a:rPr lang="en-IN" b="0" i="0" smtClean="0">
                              <a:latin typeface="Cambria Math" panose="02040503050406030204" pitchFamily="18" charset="0"/>
                            </a:rPr>
                            <m:t>2</m:t>
                          </m:r>
                        </m:sub>
                      </m:sSub>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cos</m:t>
                          </m:r>
                        </m:fName>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rPr>
                                <m:t>2</m:t>
                              </m:r>
                            </m:sub>
                          </m:sSub>
                          <m:r>
                            <m:rPr>
                              <m:sty m:val="p"/>
                            </m:rPr>
                            <a:rPr lang="en-IN" b="0" i="0" smtClean="0">
                              <a:latin typeface="Cambria Math" panose="02040503050406030204" pitchFamily="18" charset="0"/>
                            </a:rPr>
                            <m:t>i</m:t>
                          </m:r>
                          <m:r>
                            <a:rPr lang="en-IN" b="0" i="0" smtClean="0">
                              <a:latin typeface="Cambria Math" panose="02040503050406030204" pitchFamily="18" charset="0"/>
                            </a:rPr>
                            <m:t>+</m:t>
                          </m:r>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r</m:t>
                              </m:r>
                            </m:e>
                            <m:sub>
                              <m:r>
                                <a:rPr lang="en-IN" b="0" i="0" smtClean="0">
                                  <a:latin typeface="Cambria Math" panose="02040503050406030204" pitchFamily="18" charset="0"/>
                                </a:rPr>
                                <m:t>2</m:t>
                              </m:r>
                            </m:sub>
                          </m:sSub>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sin</m:t>
                              </m:r>
                            </m:fName>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rPr>
                                    <m:t>2</m:t>
                                  </m:r>
                                </m:sub>
                              </m:sSub>
                              <m:r>
                                <m:rPr>
                                  <m:sty m:val="p"/>
                                </m:rPr>
                                <a:rPr lang="en-IN" b="0" i="0" smtClean="0">
                                  <a:latin typeface="Cambria Math" panose="02040503050406030204" pitchFamily="18" charset="0"/>
                                </a:rPr>
                                <m:t>j</m:t>
                              </m:r>
                              <m:r>
                                <a:rPr lang="en-IN" b="0" i="0" smtClean="0">
                                  <a:latin typeface="Cambria Math" panose="02040503050406030204" pitchFamily="18" charset="0"/>
                                </a:rPr>
                                <m:t>)</m:t>
                              </m:r>
                            </m:e>
                          </m:func>
                        </m:e>
                      </m:func>
                    </m:oMath>
                  </m:oMathPara>
                </a14:m>
                <a:endParaRPr lang="en-IN" dirty="0"/>
              </a:p>
            </p:txBody>
          </p:sp>
        </mc:Choice>
        <mc:Fallback xmlns="">
          <p:sp>
            <p:nvSpPr>
              <p:cNvPr id="27" name="TextBox 26">
                <a:extLst>
                  <a:ext uri="{FF2B5EF4-FFF2-40B4-BE49-F238E27FC236}">
                    <a16:creationId xmlns:a16="http://schemas.microsoft.com/office/drawing/2014/main" id="{FBE7DECA-0390-D60E-7B1E-05562A28768B}"/>
                  </a:ext>
                </a:extLst>
              </p:cNvPr>
              <p:cNvSpPr txBox="1">
                <a:spLocks noRot="1" noChangeAspect="1" noMove="1" noResize="1" noEditPoints="1" noAdjustHandles="1" noChangeArrowheads="1" noChangeShapeType="1" noTextEdit="1"/>
              </p:cNvSpPr>
              <p:nvPr/>
            </p:nvSpPr>
            <p:spPr>
              <a:xfrm>
                <a:off x="3798830" y="3383958"/>
                <a:ext cx="2155782" cy="409086"/>
              </a:xfrm>
              <a:prstGeom prst="rect">
                <a:avLst/>
              </a:prstGeom>
              <a:blipFill>
                <a:blip r:embed="rId10"/>
                <a:stretch>
                  <a:fillRect r="-2260" b="-1492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857518E-C519-C883-83BC-4B3BF4BBB76F}"/>
                  </a:ext>
                </a:extLst>
              </p:cNvPr>
              <p:cNvSpPr txBox="1"/>
              <p:nvPr/>
            </p:nvSpPr>
            <p:spPr>
              <a:xfrm>
                <a:off x="3553601" y="3880396"/>
                <a:ext cx="2869375" cy="2469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m:rPr>
                              <m:sty m:val="p"/>
                            </m:rPr>
                            <a:rPr lang="en-IN" b="0" i="0" smtClean="0">
                              <a:latin typeface="Cambria Math" panose="02040503050406030204" pitchFamily="18" charset="0"/>
                            </a:rPr>
                            <m:t>V</m:t>
                          </m:r>
                        </m:e>
                        <m:sub>
                          <m:r>
                            <m:rPr>
                              <m:sty m:val="p"/>
                            </m:rPr>
                            <a:rPr lang="en-IN" b="0" i="0" smtClean="0">
                              <a:latin typeface="Cambria Math" panose="02040503050406030204" pitchFamily="18" charset="0"/>
                            </a:rPr>
                            <m:t>Q</m:t>
                          </m:r>
                        </m:sub>
                      </m:sSub>
                      <m:r>
                        <a:rPr lang="en-IN" b="0" i="0" smtClean="0">
                          <a:latin typeface="Cambria Math" panose="02040503050406030204" pitchFamily="18" charset="0"/>
                        </a:rPr>
                        <m:t>=</m:t>
                      </m:r>
                      <m:d>
                        <m:dPr>
                          <m:ctrlPr>
                            <a:rPr lang="en-IN" b="0" i="1" smtClean="0">
                              <a:latin typeface="Cambria Math" panose="02040503050406030204" pitchFamily="18" charset="0"/>
                            </a:rPr>
                          </m:ctrlPr>
                        </m:dPr>
                        <m:e>
                          <m:r>
                            <a:rPr lang="en-IN" b="0" i="0" smtClean="0">
                              <a:latin typeface="Cambria Math" panose="02040503050406030204" pitchFamily="18" charset="0"/>
                            </a:rPr>
                            <m:t>−</m:t>
                          </m:r>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r</m:t>
                              </m:r>
                            </m:e>
                            <m:sub>
                              <m:r>
                                <a:rPr lang="en-IN" b="0" i="0" smtClean="0">
                                  <a:latin typeface="Cambria Math" panose="02040503050406030204" pitchFamily="18" charset="0"/>
                                </a:rPr>
                                <m:t>2</m:t>
                              </m:r>
                            </m:sub>
                          </m:sSub>
                          <m:acc>
                            <m:accPr>
                              <m:chr m:val="̇"/>
                              <m:ctrlPr>
                                <a:rPr lang="en-IN" b="0" i="1" smtClean="0">
                                  <a:latin typeface="Cambria Math" panose="02040503050406030204" pitchFamily="18" charset="0"/>
                                </a:rPr>
                              </m:ctrlPr>
                            </m:accPr>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rPr>
                                    <m:t>2</m:t>
                                  </m:r>
                                </m:sub>
                              </m:sSub>
                            </m:e>
                          </m:acc>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sin</m:t>
                              </m:r>
                            </m:fName>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rPr>
                                    <m:t>2</m:t>
                                  </m:r>
                                </m:sub>
                              </m:sSub>
                            </m:e>
                          </m:func>
                        </m:e>
                      </m:d>
                      <m:r>
                        <m:rPr>
                          <m:sty m:val="p"/>
                        </m:rPr>
                        <a:rPr lang="en-IN" b="0" i="0" smtClean="0">
                          <a:latin typeface="Cambria Math" panose="02040503050406030204" pitchFamily="18" charset="0"/>
                        </a:rPr>
                        <m:t>i</m:t>
                      </m:r>
                      <m:r>
                        <a:rPr lang="en-IN" b="0" i="0" smtClean="0">
                          <a:latin typeface="Cambria Math" panose="02040503050406030204" pitchFamily="18" charset="0"/>
                        </a:rPr>
                        <m:t>+(</m:t>
                      </m:r>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r</m:t>
                          </m:r>
                        </m:e>
                        <m:sub>
                          <m:r>
                            <a:rPr lang="en-IN" b="0" i="0" smtClean="0">
                              <a:latin typeface="Cambria Math" panose="02040503050406030204" pitchFamily="18" charset="0"/>
                            </a:rPr>
                            <m:t>2</m:t>
                          </m:r>
                        </m:sub>
                      </m:sSub>
                      <m:acc>
                        <m:accPr>
                          <m:chr m:val="̇"/>
                          <m:ctrlPr>
                            <a:rPr lang="en-IN" b="0" i="1" smtClean="0">
                              <a:latin typeface="Cambria Math" panose="02040503050406030204" pitchFamily="18" charset="0"/>
                            </a:rPr>
                          </m:ctrlPr>
                        </m:accPr>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rPr>
                                <m:t>2</m:t>
                              </m:r>
                            </m:sub>
                          </m:sSub>
                        </m:e>
                      </m:acc>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cos</m:t>
                          </m:r>
                        </m:fName>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rPr>
                                <m:t>2</m:t>
                              </m:r>
                            </m:sub>
                          </m:sSub>
                          <m:r>
                            <a:rPr lang="en-IN" b="0" i="0" smtClean="0">
                              <a:latin typeface="Cambria Math" panose="02040503050406030204" pitchFamily="18" charset="0"/>
                            </a:rPr>
                            <m:t>)</m:t>
                          </m:r>
                          <m:r>
                            <m:rPr>
                              <m:sty m:val="p"/>
                            </m:rPr>
                            <a:rPr lang="en-IN" b="0" i="0" smtClean="0">
                              <a:latin typeface="Cambria Math" panose="02040503050406030204" pitchFamily="18" charset="0"/>
                            </a:rPr>
                            <m:t>j</m:t>
                          </m:r>
                        </m:e>
                      </m:func>
                    </m:oMath>
                  </m:oMathPara>
                </a14:m>
                <a:endParaRPr lang="en-IN" dirty="0"/>
              </a:p>
            </p:txBody>
          </p:sp>
        </mc:Choice>
        <mc:Fallback xmlns="">
          <p:sp>
            <p:nvSpPr>
              <p:cNvPr id="28" name="TextBox 27">
                <a:extLst>
                  <a:ext uri="{FF2B5EF4-FFF2-40B4-BE49-F238E27FC236}">
                    <a16:creationId xmlns:a16="http://schemas.microsoft.com/office/drawing/2014/main" id="{3857518E-C519-C883-83BC-4B3BF4BBB76F}"/>
                  </a:ext>
                </a:extLst>
              </p:cNvPr>
              <p:cNvSpPr txBox="1">
                <a:spLocks noRot="1" noChangeAspect="1" noMove="1" noResize="1" noEditPoints="1" noAdjustHandles="1" noChangeArrowheads="1" noChangeShapeType="1" noTextEdit="1"/>
              </p:cNvSpPr>
              <p:nvPr/>
            </p:nvSpPr>
            <p:spPr>
              <a:xfrm>
                <a:off x="3553601" y="3880396"/>
                <a:ext cx="2869375" cy="246927"/>
              </a:xfrm>
              <a:prstGeom prst="rect">
                <a:avLst/>
              </a:prstGeom>
              <a:blipFill>
                <a:blip r:embed="rId11"/>
                <a:stretch>
                  <a:fillRect l="-849" t="-7500" r="-1486" b="-22500"/>
                </a:stretch>
              </a:blipFill>
            </p:spPr>
            <p:txBody>
              <a:bodyPr/>
              <a:lstStyle/>
              <a:p>
                <a:r>
                  <a:rPr lang="en-IN">
                    <a:noFill/>
                  </a:rPr>
                  <a:t> </a:t>
                </a:r>
              </a:p>
            </p:txBody>
          </p:sp>
        </mc:Fallback>
      </mc:AlternateContent>
      <p:sp>
        <p:nvSpPr>
          <p:cNvPr id="29" name="Left Brace 28">
            <a:extLst>
              <a:ext uri="{FF2B5EF4-FFF2-40B4-BE49-F238E27FC236}">
                <a16:creationId xmlns:a16="http://schemas.microsoft.com/office/drawing/2014/main" id="{2250D763-061D-180A-8A94-9EECCE48A5F6}"/>
              </a:ext>
            </a:extLst>
          </p:cNvPr>
          <p:cNvSpPr/>
          <p:nvPr/>
        </p:nvSpPr>
        <p:spPr>
          <a:xfrm>
            <a:off x="2823092" y="134825"/>
            <a:ext cx="230820" cy="3014801"/>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BC0575D-8F3A-0E5E-8BB0-D8CBF2A35FE6}"/>
                  </a:ext>
                </a:extLst>
              </p:cNvPr>
              <p:cNvSpPr txBox="1"/>
              <p:nvPr/>
            </p:nvSpPr>
            <p:spPr>
              <a:xfrm>
                <a:off x="550753" y="1553543"/>
                <a:ext cx="1918666" cy="2597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1550" i="1" smtClean="0">
                              <a:latin typeface="Cambria Math" panose="02040503050406030204" pitchFamily="18" charset="0"/>
                            </a:rPr>
                          </m:ctrlPr>
                        </m:sSubPr>
                        <m:e>
                          <m:r>
                            <m:rPr>
                              <m:sty m:val="p"/>
                            </m:rPr>
                            <a:rPr lang="en-IN" sz="1550" b="0" i="0" smtClean="0">
                              <a:latin typeface="Cambria Math" panose="02040503050406030204" pitchFamily="18" charset="0"/>
                            </a:rPr>
                            <m:t>r</m:t>
                          </m:r>
                        </m:e>
                        <m:sub>
                          <m:r>
                            <m:rPr>
                              <m:sty m:val="p"/>
                            </m:rPr>
                            <a:rPr lang="en-IN" sz="1550" b="0" i="0" smtClean="0">
                              <a:latin typeface="Cambria Math" panose="02040503050406030204" pitchFamily="18" charset="0"/>
                            </a:rPr>
                            <m:t>p</m:t>
                          </m:r>
                        </m:sub>
                      </m:sSub>
                      <m:r>
                        <a:rPr lang="en-IN" sz="1550" b="0" i="0" smtClean="0">
                          <a:latin typeface="Cambria Math" panose="02040503050406030204" pitchFamily="18" charset="0"/>
                        </a:rPr>
                        <m:t>=</m:t>
                      </m:r>
                      <m:sSub>
                        <m:sSubPr>
                          <m:ctrlPr>
                            <a:rPr lang="en-IN" sz="1550" b="0" i="1" smtClean="0">
                              <a:latin typeface="Cambria Math" panose="02040503050406030204" pitchFamily="18" charset="0"/>
                            </a:rPr>
                          </m:ctrlPr>
                        </m:sSubPr>
                        <m:e>
                          <m:r>
                            <m:rPr>
                              <m:sty m:val="p"/>
                            </m:rPr>
                            <a:rPr lang="en-IN" sz="1550" b="0" i="0" smtClean="0">
                              <a:latin typeface="Cambria Math" panose="02040503050406030204" pitchFamily="18" charset="0"/>
                            </a:rPr>
                            <m:t>r</m:t>
                          </m:r>
                        </m:e>
                        <m:sub>
                          <m:r>
                            <a:rPr lang="en-IN" sz="1550" b="0" i="0" smtClean="0">
                              <a:latin typeface="Cambria Math" panose="02040503050406030204" pitchFamily="18" charset="0"/>
                            </a:rPr>
                            <m:t>2</m:t>
                          </m:r>
                        </m:sub>
                      </m:sSub>
                      <m:r>
                        <a:rPr lang="en-IN" sz="1550" b="0" i="0" smtClean="0">
                          <a:latin typeface="Cambria Math" panose="02040503050406030204" pitchFamily="18" charset="0"/>
                        </a:rPr>
                        <m:t>+</m:t>
                      </m:r>
                      <m:sSub>
                        <m:sSubPr>
                          <m:ctrlPr>
                            <a:rPr lang="en-IN" sz="1550" b="0" i="1" smtClean="0">
                              <a:latin typeface="Cambria Math" panose="02040503050406030204" pitchFamily="18" charset="0"/>
                            </a:rPr>
                          </m:ctrlPr>
                        </m:sSubPr>
                        <m:e>
                          <m:r>
                            <m:rPr>
                              <m:sty m:val="p"/>
                            </m:rPr>
                            <a:rPr lang="en-IN" sz="1550" b="0" i="0" smtClean="0">
                              <a:latin typeface="Cambria Math" panose="02040503050406030204" pitchFamily="18" charset="0"/>
                            </a:rPr>
                            <m:t>r</m:t>
                          </m:r>
                        </m:e>
                        <m:sub>
                          <m:r>
                            <a:rPr lang="en-IN" sz="1550" b="0" i="0" smtClean="0">
                              <a:latin typeface="Cambria Math" panose="02040503050406030204" pitchFamily="18" charset="0"/>
                            </a:rPr>
                            <m:t>3</m:t>
                          </m:r>
                        </m:sub>
                      </m:sSub>
                      <m:r>
                        <a:rPr lang="en-IN" sz="1550" b="0" i="0" smtClean="0">
                          <a:latin typeface="Cambria Math" panose="02040503050406030204" pitchFamily="18" charset="0"/>
                        </a:rPr>
                        <m:t>=</m:t>
                      </m:r>
                      <m:sSub>
                        <m:sSubPr>
                          <m:ctrlPr>
                            <a:rPr lang="en-IN" sz="1550" b="0" i="1" smtClean="0">
                              <a:latin typeface="Cambria Math" panose="02040503050406030204" pitchFamily="18" charset="0"/>
                            </a:rPr>
                          </m:ctrlPr>
                        </m:sSubPr>
                        <m:e>
                          <m:r>
                            <m:rPr>
                              <m:sty m:val="p"/>
                            </m:rPr>
                            <a:rPr lang="en-IN" sz="1550" b="0" i="0" smtClean="0">
                              <a:latin typeface="Cambria Math" panose="02040503050406030204" pitchFamily="18" charset="0"/>
                            </a:rPr>
                            <m:t>r</m:t>
                          </m:r>
                        </m:e>
                        <m:sub>
                          <m:r>
                            <a:rPr lang="en-IN" sz="1550" b="0" i="0" smtClean="0">
                              <a:latin typeface="Cambria Math" panose="02040503050406030204" pitchFamily="18" charset="0"/>
                            </a:rPr>
                            <m:t>1</m:t>
                          </m:r>
                        </m:sub>
                      </m:sSub>
                      <m:r>
                        <a:rPr lang="en-IN" sz="1550" b="0" i="0" smtClean="0">
                          <a:latin typeface="Cambria Math" panose="02040503050406030204" pitchFamily="18" charset="0"/>
                        </a:rPr>
                        <m:t>+</m:t>
                      </m:r>
                      <m:sSub>
                        <m:sSubPr>
                          <m:ctrlPr>
                            <a:rPr lang="en-IN" sz="1550" b="0" i="1" smtClean="0">
                              <a:latin typeface="Cambria Math" panose="02040503050406030204" pitchFamily="18" charset="0"/>
                            </a:rPr>
                          </m:ctrlPr>
                        </m:sSubPr>
                        <m:e>
                          <m:r>
                            <m:rPr>
                              <m:sty m:val="p"/>
                            </m:rPr>
                            <a:rPr lang="en-IN" sz="1550" b="0" i="0" smtClean="0">
                              <a:latin typeface="Cambria Math" panose="02040503050406030204" pitchFamily="18" charset="0"/>
                            </a:rPr>
                            <m:t>r</m:t>
                          </m:r>
                        </m:e>
                        <m:sub>
                          <m:r>
                            <a:rPr lang="en-IN" sz="1550" b="0" i="0" smtClean="0">
                              <a:latin typeface="Cambria Math" panose="02040503050406030204" pitchFamily="18" charset="0"/>
                            </a:rPr>
                            <m:t>4</m:t>
                          </m:r>
                        </m:sub>
                      </m:sSub>
                    </m:oMath>
                  </m:oMathPara>
                </a14:m>
                <a:endParaRPr lang="en-IN" sz="1550" dirty="0"/>
              </a:p>
            </p:txBody>
          </p:sp>
        </mc:Choice>
        <mc:Fallback xmlns="">
          <p:sp>
            <p:nvSpPr>
              <p:cNvPr id="30" name="TextBox 29">
                <a:extLst>
                  <a:ext uri="{FF2B5EF4-FFF2-40B4-BE49-F238E27FC236}">
                    <a16:creationId xmlns:a16="http://schemas.microsoft.com/office/drawing/2014/main" id="{DBC0575D-8F3A-0E5E-8BB0-D8CBF2A35FE6}"/>
                  </a:ext>
                </a:extLst>
              </p:cNvPr>
              <p:cNvSpPr txBox="1">
                <a:spLocks noRot="1" noChangeAspect="1" noMove="1" noResize="1" noEditPoints="1" noAdjustHandles="1" noChangeArrowheads="1" noChangeShapeType="1" noTextEdit="1"/>
              </p:cNvSpPr>
              <p:nvPr/>
            </p:nvSpPr>
            <p:spPr>
              <a:xfrm>
                <a:off x="550753" y="1553543"/>
                <a:ext cx="1918666" cy="259751"/>
              </a:xfrm>
              <a:prstGeom prst="rect">
                <a:avLst/>
              </a:prstGeom>
              <a:blipFill>
                <a:blip r:embed="rId12"/>
                <a:stretch>
                  <a:fillRect l="-635" b="-21429"/>
                </a:stretch>
              </a:blipFill>
            </p:spPr>
            <p:txBody>
              <a:bodyPr/>
              <a:lstStyle/>
              <a:p>
                <a:r>
                  <a:rPr lang="en-IN">
                    <a:noFill/>
                  </a:rPr>
                  <a:t> </a:t>
                </a:r>
              </a:p>
            </p:txBody>
          </p:sp>
        </mc:Fallback>
      </mc:AlternateContent>
      <p:sp>
        <p:nvSpPr>
          <p:cNvPr id="35" name="Rectangle 34">
            <a:extLst>
              <a:ext uri="{FF2B5EF4-FFF2-40B4-BE49-F238E27FC236}">
                <a16:creationId xmlns:a16="http://schemas.microsoft.com/office/drawing/2014/main" id="{EF8E0A2C-BD26-5785-086D-2BDB2855E1DD}"/>
              </a:ext>
            </a:extLst>
          </p:cNvPr>
          <p:cNvSpPr/>
          <p:nvPr/>
        </p:nvSpPr>
        <p:spPr>
          <a:xfrm>
            <a:off x="3333730" y="1460345"/>
            <a:ext cx="3309118" cy="1197709"/>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a typeface="+mn-lt"/>
                <a:cs typeface="+mn-lt"/>
              </a:rPr>
              <a:t> </a:t>
            </a:r>
            <a:endParaRPr lang="en-US" dirty="0"/>
          </a:p>
        </p:txBody>
      </p:sp>
      <p:sp>
        <p:nvSpPr>
          <p:cNvPr id="36" name="Rectangle 35">
            <a:extLst>
              <a:ext uri="{FF2B5EF4-FFF2-40B4-BE49-F238E27FC236}">
                <a16:creationId xmlns:a16="http://schemas.microsoft.com/office/drawing/2014/main" id="{BE2665C3-A24B-E1D5-0233-122133374DCF}"/>
              </a:ext>
            </a:extLst>
          </p:cNvPr>
          <p:cNvSpPr/>
          <p:nvPr/>
        </p:nvSpPr>
        <p:spPr>
          <a:xfrm>
            <a:off x="3333730" y="156634"/>
            <a:ext cx="5043788" cy="1197709"/>
          </a:xfrm>
          <a:prstGeom prst="rect">
            <a:avLst/>
          </a:prstGeom>
          <a:noFill/>
          <a:ln w="28575">
            <a:solidFill>
              <a:srgbClr val="E692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a typeface="+mn-lt"/>
                <a:cs typeface="+mn-lt"/>
              </a:rPr>
              <a:t> </a:t>
            </a:r>
            <a:endParaRPr lang="en-US" dirty="0"/>
          </a:p>
        </p:txBody>
      </p:sp>
      <p:sp>
        <p:nvSpPr>
          <p:cNvPr id="37" name="Rectangle 36">
            <a:extLst>
              <a:ext uri="{FF2B5EF4-FFF2-40B4-BE49-F238E27FC236}">
                <a16:creationId xmlns:a16="http://schemas.microsoft.com/office/drawing/2014/main" id="{5D9331E1-C645-40AC-10DE-1DB9001E7A2E}"/>
              </a:ext>
            </a:extLst>
          </p:cNvPr>
          <p:cNvSpPr/>
          <p:nvPr/>
        </p:nvSpPr>
        <p:spPr>
          <a:xfrm>
            <a:off x="3388853" y="2764056"/>
            <a:ext cx="3309118" cy="1498662"/>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a typeface="+mn-lt"/>
                <a:cs typeface="+mn-lt"/>
              </a:rPr>
              <a:t> </a:t>
            </a:r>
            <a:endParaRPr lang="en-US" dirty="0"/>
          </a:p>
        </p:txBody>
      </p:sp>
      <p:pic>
        <p:nvPicPr>
          <p:cNvPr id="7" name="Picture 6">
            <a:extLst>
              <a:ext uri="{FF2B5EF4-FFF2-40B4-BE49-F238E27FC236}">
                <a16:creationId xmlns:a16="http://schemas.microsoft.com/office/drawing/2014/main" id="{9BBB729C-D2BE-3031-A5CC-A5D5596EE8C5}"/>
              </a:ext>
            </a:extLst>
          </p:cNvPr>
          <p:cNvPicPr>
            <a:picLocks noChangeAspect="1"/>
          </p:cNvPicPr>
          <p:nvPr/>
        </p:nvPicPr>
        <p:blipFill rotWithShape="1">
          <a:blip r:embed="rId13"/>
          <a:srcRect t="3236"/>
          <a:stretch/>
        </p:blipFill>
        <p:spPr>
          <a:xfrm>
            <a:off x="167888" y="2366682"/>
            <a:ext cx="2384887" cy="2274552"/>
          </a:xfrm>
          <a:prstGeom prst="rect">
            <a:avLst/>
          </a:prstGeom>
        </p:spPr>
      </p:pic>
    </p:spTree>
    <p:extLst>
      <p:ext uri="{BB962C8B-B14F-4D97-AF65-F5344CB8AC3E}">
        <p14:creationId xmlns:p14="http://schemas.microsoft.com/office/powerpoint/2010/main" val="796334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20780576-2B9D-EFB7-7018-5B4AEC9B1DA3}"/>
              </a:ext>
            </a:extLst>
          </p:cNvPr>
          <p:cNvSpPr txBox="1"/>
          <p:nvPr/>
        </p:nvSpPr>
        <p:spPr>
          <a:xfrm>
            <a:off x="2492354" y="120657"/>
            <a:ext cx="4144992"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600" b="1" kern="1200" spc="-5" dirty="0">
                <a:solidFill>
                  <a:srgbClr val="E6921E"/>
                </a:solidFill>
                <a:latin typeface="Cooper Black" panose="0208090404030B020404" pitchFamily="18" charset="0"/>
                <a:ea typeface="+mn-ea"/>
              </a:rPr>
              <a:t>Acceleration</a:t>
            </a:r>
            <a:r>
              <a:rPr lang="en-IN" sz="2600" b="1" kern="1200" spc="-10" dirty="0">
                <a:solidFill>
                  <a:srgbClr val="E6921E"/>
                </a:solidFill>
                <a:latin typeface="Cooper Black" panose="0208090404030B020404" pitchFamily="18" charset="0"/>
                <a:ea typeface="+mn-ea"/>
              </a:rPr>
              <a:t> </a:t>
            </a:r>
            <a:r>
              <a:rPr lang="en-IN" sz="2600" b="1" kern="1200" spc="-5" dirty="0">
                <a:solidFill>
                  <a:srgbClr val="E6921E"/>
                </a:solidFill>
                <a:latin typeface="Cooper Black" panose="0208090404030B020404" pitchFamily="18" charset="0"/>
                <a:ea typeface="+mn-ea"/>
              </a:rPr>
              <a:t>Analysis:</a:t>
            </a:r>
            <a:endParaRPr lang="en-IN" sz="2600" kern="1200" spc="-5" dirty="0">
              <a:solidFill>
                <a:schemeClr val="tx1">
                  <a:lumMod val="50000"/>
                </a:schemeClr>
              </a:solidFill>
              <a:latin typeface="Cooper Black" panose="0208090404030B020404" pitchFamily="18" charset="0"/>
              <a:ea typeface="+mn-ea"/>
              <a:cs typeface="Times New Roman"/>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B6F2698-A669-8FB3-1563-68D5E81C9E79}"/>
                  </a:ext>
                </a:extLst>
              </p:cNvPr>
              <p:cNvSpPr txBox="1"/>
              <p:nvPr/>
            </p:nvSpPr>
            <p:spPr>
              <a:xfrm>
                <a:off x="1023411" y="819736"/>
                <a:ext cx="3649441" cy="607730"/>
              </a:xfrm>
              <a:prstGeom prst="rect">
                <a:avLst/>
              </a:prstGeom>
              <a:solidFill>
                <a:srgbClr val="FFFF00"/>
              </a:solidFill>
              <a:ln>
                <a:solidFill>
                  <a:srgbClr val="00B05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IN" sz="1550" b="0" i="1" smtClean="0">
                              <a:latin typeface="Cambria Math" panose="02040503050406030204" pitchFamily="18" charset="0"/>
                            </a:rPr>
                          </m:ctrlPr>
                        </m:sSubPr>
                        <m:e>
                          <m:r>
                            <a:rPr lang="en-IN" sz="1550" b="0" i="0" smtClean="0">
                              <a:latin typeface="Cambria Math" panose="02040503050406030204" pitchFamily="18" charset="0"/>
                            </a:rPr>
                            <m:t>−</m:t>
                          </m:r>
                          <m:r>
                            <m:rPr>
                              <m:sty m:val="p"/>
                            </m:rPr>
                            <a:rPr lang="en-IN" sz="1550" b="0" i="0" smtClean="0">
                              <a:latin typeface="Cambria Math" panose="02040503050406030204" pitchFamily="18" charset="0"/>
                            </a:rPr>
                            <m:t>r</m:t>
                          </m:r>
                        </m:e>
                        <m:sub>
                          <m:r>
                            <a:rPr lang="en-IN" sz="1550" b="0" i="0" smtClean="0">
                              <a:latin typeface="Cambria Math" panose="02040503050406030204" pitchFamily="18" charset="0"/>
                            </a:rPr>
                            <m:t>3</m:t>
                          </m:r>
                        </m:sub>
                      </m:sSub>
                      <m:acc>
                        <m:accPr>
                          <m:chr m:val="̇"/>
                          <m:ctrlPr>
                            <a:rPr lang="en-IN" sz="1550" b="0" i="1" smtClean="0">
                              <a:latin typeface="Cambria Math" panose="02040503050406030204" pitchFamily="18" charset="0"/>
                            </a:rPr>
                          </m:ctrlPr>
                        </m:accPr>
                        <m:e>
                          <m:sSub>
                            <m:sSubPr>
                              <m:ctrlPr>
                                <a:rPr lang="en-IN" sz="1550" b="0" i="1" smtClean="0">
                                  <a:latin typeface="Cambria Math" panose="02040503050406030204" pitchFamily="18" charset="0"/>
                                </a:rPr>
                              </m:ctrlPr>
                            </m:sSubPr>
                            <m:e>
                              <m:r>
                                <m:rPr>
                                  <m:sty m:val="p"/>
                                </m:rPr>
                                <a:rPr lang="en-IN" sz="1550" b="0" i="0" smtClean="0">
                                  <a:latin typeface="Cambria Math" panose="02040503050406030204" pitchFamily="18" charset="0"/>
                                  <a:ea typeface="Cambria Math" panose="02040503050406030204" pitchFamily="18" charset="0"/>
                                </a:rPr>
                                <m:t>θ</m:t>
                              </m:r>
                            </m:e>
                            <m:sub>
                              <m:r>
                                <a:rPr lang="en-IN" sz="1550" b="0" i="0" smtClean="0">
                                  <a:latin typeface="Cambria Math" panose="02040503050406030204" pitchFamily="18" charset="0"/>
                                </a:rPr>
                                <m:t>3</m:t>
                              </m:r>
                            </m:sub>
                          </m:sSub>
                        </m:e>
                      </m:acc>
                      <m:func>
                        <m:funcPr>
                          <m:ctrlPr>
                            <a:rPr lang="en-IN" sz="1550" b="0" i="1" smtClean="0">
                              <a:latin typeface="Cambria Math" panose="02040503050406030204" pitchFamily="18" charset="0"/>
                            </a:rPr>
                          </m:ctrlPr>
                        </m:funcPr>
                        <m:fName>
                          <m:r>
                            <m:rPr>
                              <m:sty m:val="p"/>
                            </m:rPr>
                            <a:rPr lang="en-IN" sz="1550" b="0" i="0" smtClean="0">
                              <a:latin typeface="Cambria Math" panose="02040503050406030204" pitchFamily="18" charset="0"/>
                            </a:rPr>
                            <m:t>cos</m:t>
                          </m:r>
                        </m:fName>
                        <m:e>
                          <m:sSub>
                            <m:sSubPr>
                              <m:ctrlPr>
                                <a:rPr lang="en-IN" sz="1550" b="0" i="1" smtClean="0">
                                  <a:latin typeface="Cambria Math" panose="02040503050406030204" pitchFamily="18" charset="0"/>
                                </a:rPr>
                              </m:ctrlPr>
                            </m:sSubPr>
                            <m:e>
                              <m:r>
                                <m:rPr>
                                  <m:sty m:val="p"/>
                                </m:rPr>
                                <a:rPr lang="en-IN" sz="1550" b="0" i="0" smtClean="0">
                                  <a:latin typeface="Cambria Math" panose="02040503050406030204" pitchFamily="18" charset="0"/>
                                  <a:ea typeface="Cambria Math" panose="02040503050406030204" pitchFamily="18" charset="0"/>
                                </a:rPr>
                                <m:t>θ</m:t>
                              </m:r>
                            </m:e>
                            <m:sub>
                              <m:r>
                                <a:rPr lang="en-IN" sz="1550" b="0" i="0" smtClean="0">
                                  <a:latin typeface="Cambria Math" panose="02040503050406030204" pitchFamily="18" charset="0"/>
                                </a:rPr>
                                <m:t>3</m:t>
                              </m:r>
                            </m:sub>
                          </m:sSub>
                        </m:e>
                      </m:func>
                      <m:r>
                        <a:rPr lang="en-IN" sz="1550" b="0" i="0" smtClean="0">
                          <a:latin typeface="Cambria Math" panose="02040503050406030204" pitchFamily="18" charset="0"/>
                        </a:rPr>
                        <m:t>+</m:t>
                      </m:r>
                      <m:sSub>
                        <m:sSubPr>
                          <m:ctrlPr>
                            <a:rPr lang="en-IN" sz="1550" b="0" i="1" smtClean="0">
                              <a:latin typeface="Cambria Math" panose="02040503050406030204" pitchFamily="18" charset="0"/>
                            </a:rPr>
                          </m:ctrlPr>
                        </m:sSubPr>
                        <m:e>
                          <m:r>
                            <m:rPr>
                              <m:sty m:val="p"/>
                            </m:rPr>
                            <a:rPr lang="en-IN" sz="1550" b="0" i="0" smtClean="0">
                              <a:latin typeface="Cambria Math" panose="02040503050406030204" pitchFamily="18" charset="0"/>
                            </a:rPr>
                            <m:t>r</m:t>
                          </m:r>
                        </m:e>
                        <m:sub>
                          <m:r>
                            <a:rPr lang="en-IN" sz="1550" b="0" i="0" smtClean="0">
                              <a:latin typeface="Cambria Math" panose="02040503050406030204" pitchFamily="18" charset="0"/>
                            </a:rPr>
                            <m:t>4</m:t>
                          </m:r>
                        </m:sub>
                      </m:sSub>
                      <m:acc>
                        <m:accPr>
                          <m:chr m:val="̇"/>
                          <m:ctrlPr>
                            <a:rPr lang="en-IN" sz="1550" b="0" i="1" smtClean="0">
                              <a:latin typeface="Cambria Math" panose="02040503050406030204" pitchFamily="18" charset="0"/>
                            </a:rPr>
                          </m:ctrlPr>
                        </m:accPr>
                        <m:e>
                          <m:sSub>
                            <m:sSubPr>
                              <m:ctrlPr>
                                <a:rPr lang="en-IN" sz="1550" b="0" i="1" smtClean="0">
                                  <a:latin typeface="Cambria Math" panose="02040503050406030204" pitchFamily="18" charset="0"/>
                                </a:rPr>
                              </m:ctrlPr>
                            </m:sSubPr>
                            <m:e>
                              <m:r>
                                <m:rPr>
                                  <m:sty m:val="p"/>
                                </m:rPr>
                                <a:rPr lang="en-IN" sz="1550" b="0" i="0" smtClean="0">
                                  <a:latin typeface="Cambria Math" panose="02040503050406030204" pitchFamily="18" charset="0"/>
                                  <a:ea typeface="Cambria Math" panose="02040503050406030204" pitchFamily="18" charset="0"/>
                                </a:rPr>
                                <m:t>θ</m:t>
                              </m:r>
                            </m:e>
                            <m:sub>
                              <m:r>
                                <a:rPr lang="en-IN" sz="1550" b="0" i="0" smtClean="0">
                                  <a:latin typeface="Cambria Math" panose="02040503050406030204" pitchFamily="18" charset="0"/>
                                  <a:ea typeface="Cambria Math" panose="02040503050406030204" pitchFamily="18" charset="0"/>
                                </a:rPr>
                                <m:t>4</m:t>
                              </m:r>
                            </m:sub>
                          </m:sSub>
                        </m:e>
                      </m:acc>
                      <m:func>
                        <m:funcPr>
                          <m:ctrlPr>
                            <a:rPr lang="en-IN" sz="1550" b="0" i="1" smtClean="0">
                              <a:latin typeface="Cambria Math" panose="02040503050406030204" pitchFamily="18" charset="0"/>
                            </a:rPr>
                          </m:ctrlPr>
                        </m:funcPr>
                        <m:fName>
                          <m:r>
                            <m:rPr>
                              <m:sty m:val="p"/>
                            </m:rPr>
                            <a:rPr lang="en-IN" sz="1550" b="0" i="0" smtClean="0">
                              <a:latin typeface="Cambria Math" panose="02040503050406030204" pitchFamily="18" charset="0"/>
                            </a:rPr>
                            <m:t>cos</m:t>
                          </m:r>
                        </m:fName>
                        <m:e>
                          <m:sSub>
                            <m:sSubPr>
                              <m:ctrlPr>
                                <a:rPr lang="en-IN" sz="1550" b="0" i="1" smtClean="0">
                                  <a:latin typeface="Cambria Math" panose="02040503050406030204" pitchFamily="18" charset="0"/>
                                </a:rPr>
                              </m:ctrlPr>
                            </m:sSubPr>
                            <m:e>
                              <m:r>
                                <m:rPr>
                                  <m:sty m:val="p"/>
                                </m:rPr>
                                <a:rPr lang="en-IN" sz="1550" b="0" i="0" smtClean="0">
                                  <a:latin typeface="Cambria Math" panose="02040503050406030204" pitchFamily="18" charset="0"/>
                                  <a:ea typeface="Cambria Math" panose="02040503050406030204" pitchFamily="18" charset="0"/>
                                </a:rPr>
                                <m:t>θ</m:t>
                              </m:r>
                            </m:e>
                            <m:sub>
                              <m:r>
                                <a:rPr lang="en-IN" sz="1550" b="0" i="0" smtClean="0">
                                  <a:latin typeface="Cambria Math" panose="02040503050406030204" pitchFamily="18" charset="0"/>
                                  <a:ea typeface="Cambria Math" panose="02040503050406030204" pitchFamily="18" charset="0"/>
                                </a:rPr>
                                <m:t>4</m:t>
                              </m:r>
                            </m:sub>
                          </m:sSub>
                        </m:e>
                      </m:func>
                      <m:r>
                        <a:rPr lang="en-IN" sz="1550" b="0" i="0" smtClean="0">
                          <a:latin typeface="Cambria Math" panose="02040503050406030204" pitchFamily="18" charset="0"/>
                        </a:rPr>
                        <m:t>=</m:t>
                      </m:r>
                      <m:sSub>
                        <m:sSubPr>
                          <m:ctrlPr>
                            <a:rPr lang="en-IN" sz="1550" b="0" i="1" smtClean="0">
                              <a:latin typeface="Cambria Math" panose="02040503050406030204" pitchFamily="18" charset="0"/>
                            </a:rPr>
                          </m:ctrlPr>
                        </m:sSubPr>
                        <m:e>
                          <m:r>
                            <m:rPr>
                              <m:sty m:val="p"/>
                            </m:rPr>
                            <a:rPr lang="en-IN" sz="1550" b="0" i="0" smtClean="0">
                              <a:latin typeface="Cambria Math" panose="02040503050406030204" pitchFamily="18" charset="0"/>
                            </a:rPr>
                            <m:t>r</m:t>
                          </m:r>
                        </m:e>
                        <m:sub>
                          <m:r>
                            <a:rPr lang="en-IN" sz="1550" b="0" i="0" smtClean="0">
                              <a:latin typeface="Cambria Math" panose="02040503050406030204" pitchFamily="18" charset="0"/>
                            </a:rPr>
                            <m:t>2</m:t>
                          </m:r>
                        </m:sub>
                      </m:sSub>
                      <m:acc>
                        <m:accPr>
                          <m:chr m:val="̇"/>
                          <m:ctrlPr>
                            <a:rPr lang="en-IN" sz="1550" b="0" i="1" smtClean="0">
                              <a:latin typeface="Cambria Math" panose="02040503050406030204" pitchFamily="18" charset="0"/>
                            </a:rPr>
                          </m:ctrlPr>
                        </m:accPr>
                        <m:e>
                          <m:sSub>
                            <m:sSubPr>
                              <m:ctrlPr>
                                <a:rPr lang="en-IN" sz="1550" b="0" i="1" smtClean="0">
                                  <a:latin typeface="Cambria Math" panose="02040503050406030204" pitchFamily="18" charset="0"/>
                                </a:rPr>
                              </m:ctrlPr>
                            </m:sSubPr>
                            <m:e>
                              <m:r>
                                <m:rPr>
                                  <m:sty m:val="p"/>
                                </m:rPr>
                                <a:rPr lang="en-IN" sz="1550" b="0" i="0" smtClean="0">
                                  <a:latin typeface="Cambria Math" panose="02040503050406030204" pitchFamily="18" charset="0"/>
                                  <a:ea typeface="Cambria Math" panose="02040503050406030204" pitchFamily="18" charset="0"/>
                                </a:rPr>
                                <m:t>θ</m:t>
                              </m:r>
                            </m:e>
                            <m:sub>
                              <m:r>
                                <a:rPr lang="en-IN" sz="1550" b="0" i="0" smtClean="0">
                                  <a:latin typeface="Cambria Math" panose="02040503050406030204" pitchFamily="18" charset="0"/>
                                  <a:ea typeface="Cambria Math" panose="02040503050406030204" pitchFamily="18" charset="0"/>
                                </a:rPr>
                                <m:t>2</m:t>
                              </m:r>
                            </m:sub>
                          </m:sSub>
                        </m:e>
                      </m:acc>
                      <m:func>
                        <m:funcPr>
                          <m:ctrlPr>
                            <a:rPr lang="en-IN" sz="1550" b="0" i="1" smtClean="0">
                              <a:latin typeface="Cambria Math" panose="02040503050406030204" pitchFamily="18" charset="0"/>
                            </a:rPr>
                          </m:ctrlPr>
                        </m:funcPr>
                        <m:fName>
                          <m:r>
                            <m:rPr>
                              <m:sty m:val="p"/>
                            </m:rPr>
                            <a:rPr lang="en-IN" sz="1550" b="0" i="0" smtClean="0">
                              <a:latin typeface="Cambria Math" panose="02040503050406030204" pitchFamily="18" charset="0"/>
                            </a:rPr>
                            <m:t>cos</m:t>
                          </m:r>
                        </m:fName>
                        <m:e>
                          <m:sSub>
                            <m:sSubPr>
                              <m:ctrlPr>
                                <a:rPr lang="en-IN" sz="1550" b="0" i="1" smtClean="0">
                                  <a:latin typeface="Cambria Math" panose="02040503050406030204" pitchFamily="18" charset="0"/>
                                </a:rPr>
                              </m:ctrlPr>
                            </m:sSubPr>
                            <m:e>
                              <m:r>
                                <m:rPr>
                                  <m:sty m:val="p"/>
                                </m:rPr>
                                <a:rPr lang="en-IN" sz="1550" b="0" i="0" smtClean="0">
                                  <a:latin typeface="Cambria Math" panose="02040503050406030204" pitchFamily="18" charset="0"/>
                                  <a:ea typeface="Cambria Math" panose="02040503050406030204" pitchFamily="18" charset="0"/>
                                </a:rPr>
                                <m:t>θ</m:t>
                              </m:r>
                            </m:e>
                            <m:sub>
                              <m:r>
                                <a:rPr lang="en-IN" sz="1550" b="0" i="0" smtClean="0">
                                  <a:latin typeface="Cambria Math" panose="02040503050406030204" pitchFamily="18" charset="0"/>
                                  <a:ea typeface="Cambria Math" panose="02040503050406030204" pitchFamily="18" charset="0"/>
                                </a:rPr>
                                <m:t>2</m:t>
                              </m:r>
                            </m:sub>
                          </m:sSub>
                        </m:e>
                      </m:func>
                    </m:oMath>
                  </m:oMathPara>
                </a14:m>
                <a:endParaRPr lang="en-IN" sz="1550" b="0" dirty="0"/>
              </a:p>
              <a:p>
                <a:pPr algn="ctr"/>
                <a14:m>
                  <m:oMathPara xmlns:m="http://schemas.openxmlformats.org/officeDocument/2006/math">
                    <m:oMathParaPr>
                      <m:jc m:val="centerGroup"/>
                    </m:oMathParaPr>
                    <m:oMath xmlns:m="http://schemas.openxmlformats.org/officeDocument/2006/math">
                      <m:sSub>
                        <m:sSubPr>
                          <m:ctrlPr>
                            <a:rPr lang="en-IN" sz="1550" b="0" i="1" smtClean="0">
                              <a:latin typeface="Cambria Math" panose="02040503050406030204" pitchFamily="18" charset="0"/>
                            </a:rPr>
                          </m:ctrlPr>
                        </m:sSubPr>
                        <m:e>
                          <m:r>
                            <a:rPr lang="en-IN" sz="1550" b="0" i="0" smtClean="0">
                              <a:latin typeface="Cambria Math" panose="02040503050406030204" pitchFamily="18" charset="0"/>
                            </a:rPr>
                            <m:t>−</m:t>
                          </m:r>
                          <m:r>
                            <m:rPr>
                              <m:sty m:val="p"/>
                            </m:rPr>
                            <a:rPr lang="en-IN" sz="1550" b="0" i="0" smtClean="0">
                              <a:latin typeface="Cambria Math" panose="02040503050406030204" pitchFamily="18" charset="0"/>
                            </a:rPr>
                            <m:t>r</m:t>
                          </m:r>
                        </m:e>
                        <m:sub>
                          <m:r>
                            <a:rPr lang="en-IN" sz="1550" b="0" i="0" smtClean="0">
                              <a:latin typeface="Cambria Math" panose="02040503050406030204" pitchFamily="18" charset="0"/>
                            </a:rPr>
                            <m:t>3</m:t>
                          </m:r>
                        </m:sub>
                      </m:sSub>
                      <m:acc>
                        <m:accPr>
                          <m:chr m:val="̇"/>
                          <m:ctrlPr>
                            <a:rPr lang="en-IN" sz="1550" b="0" i="1" smtClean="0">
                              <a:latin typeface="Cambria Math" panose="02040503050406030204" pitchFamily="18" charset="0"/>
                            </a:rPr>
                          </m:ctrlPr>
                        </m:accPr>
                        <m:e>
                          <m:sSub>
                            <m:sSubPr>
                              <m:ctrlPr>
                                <a:rPr lang="en-IN" sz="1550" b="0" i="1" smtClean="0">
                                  <a:latin typeface="Cambria Math" panose="02040503050406030204" pitchFamily="18" charset="0"/>
                                </a:rPr>
                              </m:ctrlPr>
                            </m:sSubPr>
                            <m:e>
                              <m:r>
                                <m:rPr>
                                  <m:sty m:val="p"/>
                                </m:rPr>
                                <a:rPr lang="en-IN" sz="1550" b="0" i="0" smtClean="0">
                                  <a:latin typeface="Cambria Math" panose="02040503050406030204" pitchFamily="18" charset="0"/>
                                  <a:ea typeface="Cambria Math" panose="02040503050406030204" pitchFamily="18" charset="0"/>
                                </a:rPr>
                                <m:t>θ</m:t>
                              </m:r>
                            </m:e>
                            <m:sub>
                              <m:r>
                                <a:rPr lang="en-IN" sz="1550" b="0" i="0" smtClean="0">
                                  <a:latin typeface="Cambria Math" panose="02040503050406030204" pitchFamily="18" charset="0"/>
                                </a:rPr>
                                <m:t>3</m:t>
                              </m:r>
                            </m:sub>
                          </m:sSub>
                        </m:e>
                      </m:acc>
                      <m:func>
                        <m:funcPr>
                          <m:ctrlPr>
                            <a:rPr lang="en-IN" sz="1550" b="0" i="1" smtClean="0">
                              <a:latin typeface="Cambria Math" panose="02040503050406030204" pitchFamily="18" charset="0"/>
                            </a:rPr>
                          </m:ctrlPr>
                        </m:funcPr>
                        <m:fName>
                          <m:r>
                            <m:rPr>
                              <m:sty m:val="p"/>
                            </m:rPr>
                            <a:rPr lang="en-IN" sz="1550" b="0" i="0" smtClean="0">
                              <a:latin typeface="Cambria Math" panose="02040503050406030204" pitchFamily="18" charset="0"/>
                            </a:rPr>
                            <m:t>sin</m:t>
                          </m:r>
                        </m:fName>
                        <m:e>
                          <m:sSub>
                            <m:sSubPr>
                              <m:ctrlPr>
                                <a:rPr lang="en-IN" sz="1550" b="0" i="1" smtClean="0">
                                  <a:latin typeface="Cambria Math" panose="02040503050406030204" pitchFamily="18" charset="0"/>
                                </a:rPr>
                              </m:ctrlPr>
                            </m:sSubPr>
                            <m:e>
                              <m:r>
                                <m:rPr>
                                  <m:sty m:val="p"/>
                                </m:rPr>
                                <a:rPr lang="en-IN" sz="1550" b="0" i="0" smtClean="0">
                                  <a:latin typeface="Cambria Math" panose="02040503050406030204" pitchFamily="18" charset="0"/>
                                  <a:ea typeface="Cambria Math" panose="02040503050406030204" pitchFamily="18" charset="0"/>
                                </a:rPr>
                                <m:t>θ</m:t>
                              </m:r>
                            </m:e>
                            <m:sub>
                              <m:r>
                                <a:rPr lang="en-IN" sz="1550" b="0" i="0" smtClean="0">
                                  <a:latin typeface="Cambria Math" panose="02040503050406030204" pitchFamily="18" charset="0"/>
                                </a:rPr>
                                <m:t>3</m:t>
                              </m:r>
                            </m:sub>
                          </m:sSub>
                        </m:e>
                      </m:func>
                      <m:r>
                        <a:rPr lang="en-IN" sz="1550" b="0" i="0" smtClean="0">
                          <a:latin typeface="Cambria Math" panose="02040503050406030204" pitchFamily="18" charset="0"/>
                        </a:rPr>
                        <m:t>+</m:t>
                      </m:r>
                      <m:sSub>
                        <m:sSubPr>
                          <m:ctrlPr>
                            <a:rPr lang="en-IN" sz="1550" b="0" i="1" smtClean="0">
                              <a:latin typeface="Cambria Math" panose="02040503050406030204" pitchFamily="18" charset="0"/>
                            </a:rPr>
                          </m:ctrlPr>
                        </m:sSubPr>
                        <m:e>
                          <m:r>
                            <m:rPr>
                              <m:sty m:val="p"/>
                            </m:rPr>
                            <a:rPr lang="en-IN" sz="1550" b="0" i="0" smtClean="0">
                              <a:latin typeface="Cambria Math" panose="02040503050406030204" pitchFamily="18" charset="0"/>
                            </a:rPr>
                            <m:t>r</m:t>
                          </m:r>
                        </m:e>
                        <m:sub>
                          <m:r>
                            <a:rPr lang="en-IN" sz="1550" b="0" i="0" smtClean="0">
                              <a:latin typeface="Cambria Math" panose="02040503050406030204" pitchFamily="18" charset="0"/>
                            </a:rPr>
                            <m:t>4</m:t>
                          </m:r>
                        </m:sub>
                      </m:sSub>
                      <m:acc>
                        <m:accPr>
                          <m:chr m:val="̇"/>
                          <m:ctrlPr>
                            <a:rPr lang="en-IN" sz="1550" b="0" i="1" smtClean="0">
                              <a:latin typeface="Cambria Math" panose="02040503050406030204" pitchFamily="18" charset="0"/>
                            </a:rPr>
                          </m:ctrlPr>
                        </m:accPr>
                        <m:e>
                          <m:sSub>
                            <m:sSubPr>
                              <m:ctrlPr>
                                <a:rPr lang="en-IN" sz="1550" b="0" i="1" smtClean="0">
                                  <a:latin typeface="Cambria Math" panose="02040503050406030204" pitchFamily="18" charset="0"/>
                                </a:rPr>
                              </m:ctrlPr>
                            </m:sSubPr>
                            <m:e>
                              <m:r>
                                <m:rPr>
                                  <m:sty m:val="p"/>
                                </m:rPr>
                                <a:rPr lang="en-IN" sz="1550" b="0" i="0" smtClean="0">
                                  <a:latin typeface="Cambria Math" panose="02040503050406030204" pitchFamily="18" charset="0"/>
                                  <a:ea typeface="Cambria Math" panose="02040503050406030204" pitchFamily="18" charset="0"/>
                                </a:rPr>
                                <m:t>θ</m:t>
                              </m:r>
                            </m:e>
                            <m:sub>
                              <m:r>
                                <a:rPr lang="en-IN" sz="1550" b="0" i="0" smtClean="0">
                                  <a:latin typeface="Cambria Math" panose="02040503050406030204" pitchFamily="18" charset="0"/>
                                  <a:ea typeface="Cambria Math" panose="02040503050406030204" pitchFamily="18" charset="0"/>
                                </a:rPr>
                                <m:t>4</m:t>
                              </m:r>
                            </m:sub>
                          </m:sSub>
                        </m:e>
                      </m:acc>
                      <m:func>
                        <m:funcPr>
                          <m:ctrlPr>
                            <a:rPr lang="en-IN" sz="1550" b="0" i="1" smtClean="0">
                              <a:latin typeface="Cambria Math" panose="02040503050406030204" pitchFamily="18" charset="0"/>
                            </a:rPr>
                          </m:ctrlPr>
                        </m:funcPr>
                        <m:fName>
                          <m:r>
                            <m:rPr>
                              <m:sty m:val="p"/>
                            </m:rPr>
                            <a:rPr lang="en-IN" sz="1550" b="0" i="0" smtClean="0">
                              <a:latin typeface="Cambria Math" panose="02040503050406030204" pitchFamily="18" charset="0"/>
                            </a:rPr>
                            <m:t>sin</m:t>
                          </m:r>
                        </m:fName>
                        <m:e>
                          <m:sSub>
                            <m:sSubPr>
                              <m:ctrlPr>
                                <a:rPr lang="en-IN" sz="1550" b="0" i="1" smtClean="0">
                                  <a:latin typeface="Cambria Math" panose="02040503050406030204" pitchFamily="18" charset="0"/>
                                </a:rPr>
                              </m:ctrlPr>
                            </m:sSubPr>
                            <m:e>
                              <m:r>
                                <m:rPr>
                                  <m:sty m:val="p"/>
                                </m:rPr>
                                <a:rPr lang="en-IN" sz="1550" b="0" i="0" smtClean="0">
                                  <a:latin typeface="Cambria Math" panose="02040503050406030204" pitchFamily="18" charset="0"/>
                                  <a:ea typeface="Cambria Math" panose="02040503050406030204" pitchFamily="18" charset="0"/>
                                </a:rPr>
                                <m:t>θ</m:t>
                              </m:r>
                            </m:e>
                            <m:sub>
                              <m:r>
                                <a:rPr lang="en-IN" sz="1550" b="0" i="0" smtClean="0">
                                  <a:latin typeface="Cambria Math" panose="02040503050406030204" pitchFamily="18" charset="0"/>
                                  <a:ea typeface="Cambria Math" panose="02040503050406030204" pitchFamily="18" charset="0"/>
                                </a:rPr>
                                <m:t>4</m:t>
                              </m:r>
                            </m:sub>
                          </m:sSub>
                        </m:e>
                      </m:func>
                      <m:r>
                        <a:rPr lang="en-IN" sz="1550" b="0" i="0" smtClean="0">
                          <a:latin typeface="Cambria Math" panose="02040503050406030204" pitchFamily="18" charset="0"/>
                        </a:rPr>
                        <m:t>=</m:t>
                      </m:r>
                      <m:sSub>
                        <m:sSubPr>
                          <m:ctrlPr>
                            <a:rPr lang="en-IN" sz="1550" b="0" i="1" smtClean="0">
                              <a:latin typeface="Cambria Math" panose="02040503050406030204" pitchFamily="18" charset="0"/>
                            </a:rPr>
                          </m:ctrlPr>
                        </m:sSubPr>
                        <m:e>
                          <m:r>
                            <m:rPr>
                              <m:sty m:val="p"/>
                            </m:rPr>
                            <a:rPr lang="en-IN" sz="1550" b="0" i="0" smtClean="0">
                              <a:latin typeface="Cambria Math" panose="02040503050406030204" pitchFamily="18" charset="0"/>
                            </a:rPr>
                            <m:t>r</m:t>
                          </m:r>
                        </m:e>
                        <m:sub>
                          <m:r>
                            <a:rPr lang="en-IN" sz="1550" b="0" i="0" smtClean="0">
                              <a:latin typeface="Cambria Math" panose="02040503050406030204" pitchFamily="18" charset="0"/>
                            </a:rPr>
                            <m:t>2</m:t>
                          </m:r>
                        </m:sub>
                      </m:sSub>
                      <m:acc>
                        <m:accPr>
                          <m:chr m:val="̇"/>
                          <m:ctrlPr>
                            <a:rPr lang="en-IN" sz="1550" b="0" i="1" smtClean="0">
                              <a:latin typeface="Cambria Math" panose="02040503050406030204" pitchFamily="18" charset="0"/>
                            </a:rPr>
                          </m:ctrlPr>
                        </m:accPr>
                        <m:e>
                          <m:sSub>
                            <m:sSubPr>
                              <m:ctrlPr>
                                <a:rPr lang="en-IN" sz="1550" b="0" i="1" smtClean="0">
                                  <a:latin typeface="Cambria Math" panose="02040503050406030204" pitchFamily="18" charset="0"/>
                                </a:rPr>
                              </m:ctrlPr>
                            </m:sSubPr>
                            <m:e>
                              <m:r>
                                <m:rPr>
                                  <m:sty m:val="p"/>
                                </m:rPr>
                                <a:rPr lang="en-IN" sz="1550" b="0" i="0" smtClean="0">
                                  <a:latin typeface="Cambria Math" panose="02040503050406030204" pitchFamily="18" charset="0"/>
                                  <a:ea typeface="Cambria Math" panose="02040503050406030204" pitchFamily="18" charset="0"/>
                                </a:rPr>
                                <m:t>θ</m:t>
                              </m:r>
                            </m:e>
                            <m:sub>
                              <m:r>
                                <a:rPr lang="en-IN" sz="1550" b="0" i="0" smtClean="0">
                                  <a:latin typeface="Cambria Math" panose="02040503050406030204" pitchFamily="18" charset="0"/>
                                  <a:ea typeface="Cambria Math" panose="02040503050406030204" pitchFamily="18" charset="0"/>
                                </a:rPr>
                                <m:t>2</m:t>
                              </m:r>
                            </m:sub>
                          </m:sSub>
                        </m:e>
                      </m:acc>
                      <m:func>
                        <m:funcPr>
                          <m:ctrlPr>
                            <a:rPr lang="en-IN" sz="1550" b="0" i="1" smtClean="0">
                              <a:latin typeface="Cambria Math" panose="02040503050406030204" pitchFamily="18" charset="0"/>
                            </a:rPr>
                          </m:ctrlPr>
                        </m:funcPr>
                        <m:fName>
                          <m:r>
                            <m:rPr>
                              <m:sty m:val="p"/>
                            </m:rPr>
                            <a:rPr lang="en-IN" sz="1550" b="0" i="0" smtClean="0">
                              <a:latin typeface="Cambria Math" panose="02040503050406030204" pitchFamily="18" charset="0"/>
                            </a:rPr>
                            <m:t>sin</m:t>
                          </m:r>
                        </m:fName>
                        <m:e>
                          <m:sSub>
                            <m:sSubPr>
                              <m:ctrlPr>
                                <a:rPr lang="en-IN" sz="1550" b="0" i="1" smtClean="0">
                                  <a:latin typeface="Cambria Math" panose="02040503050406030204" pitchFamily="18" charset="0"/>
                                </a:rPr>
                              </m:ctrlPr>
                            </m:sSubPr>
                            <m:e>
                              <m:r>
                                <m:rPr>
                                  <m:sty m:val="p"/>
                                </m:rPr>
                                <a:rPr lang="en-IN" sz="1550" b="0" i="0" smtClean="0">
                                  <a:latin typeface="Cambria Math" panose="02040503050406030204" pitchFamily="18" charset="0"/>
                                  <a:ea typeface="Cambria Math" panose="02040503050406030204" pitchFamily="18" charset="0"/>
                                </a:rPr>
                                <m:t>θ</m:t>
                              </m:r>
                            </m:e>
                            <m:sub>
                              <m:r>
                                <a:rPr lang="en-IN" sz="1550" b="0" i="0" smtClean="0">
                                  <a:latin typeface="Cambria Math" panose="02040503050406030204" pitchFamily="18" charset="0"/>
                                  <a:ea typeface="Cambria Math" panose="02040503050406030204" pitchFamily="18" charset="0"/>
                                </a:rPr>
                                <m:t>2</m:t>
                              </m:r>
                            </m:sub>
                          </m:sSub>
                        </m:e>
                      </m:func>
                    </m:oMath>
                  </m:oMathPara>
                </a14:m>
                <a:endParaRPr lang="en-IN" sz="1550" dirty="0">
                  <a:latin typeface="Cambria Math" panose="02040503050406030204" pitchFamily="18" charset="0"/>
                  <a:ea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FB6F2698-A669-8FB3-1563-68D5E81C9E79}"/>
                  </a:ext>
                </a:extLst>
              </p:cNvPr>
              <p:cNvSpPr txBox="1">
                <a:spLocks noRot="1" noChangeAspect="1" noMove="1" noResize="1" noEditPoints="1" noAdjustHandles="1" noChangeArrowheads="1" noChangeShapeType="1" noTextEdit="1"/>
              </p:cNvSpPr>
              <p:nvPr/>
            </p:nvSpPr>
            <p:spPr>
              <a:xfrm>
                <a:off x="1023411" y="819736"/>
                <a:ext cx="3649441" cy="607730"/>
              </a:xfrm>
              <a:prstGeom prst="rect">
                <a:avLst/>
              </a:prstGeom>
              <a:blipFill>
                <a:blip r:embed="rId2"/>
                <a:stretch>
                  <a:fillRect/>
                </a:stretch>
              </a:blipFill>
              <a:ln>
                <a:solidFill>
                  <a:srgbClr val="00B050"/>
                </a:solidFill>
              </a:ln>
            </p:spPr>
            <p:txBody>
              <a:bodyPr/>
              <a:lstStyle/>
              <a:p>
                <a:r>
                  <a:rPr lang="en-IN">
                    <a:noFill/>
                  </a:rPr>
                  <a:t> </a:t>
                </a:r>
              </a:p>
            </p:txBody>
          </p:sp>
        </mc:Fallback>
      </mc:AlternateContent>
      <p:cxnSp>
        <p:nvCxnSpPr>
          <p:cNvPr id="20" name="Straight Arrow Connector 19">
            <a:extLst>
              <a:ext uri="{FF2B5EF4-FFF2-40B4-BE49-F238E27FC236}">
                <a16:creationId xmlns:a16="http://schemas.microsoft.com/office/drawing/2014/main" id="{64B9AEF5-A86C-78CE-1643-7DFE9D0F0CC9}"/>
              </a:ext>
            </a:extLst>
          </p:cNvPr>
          <p:cNvCxnSpPr/>
          <p:nvPr/>
        </p:nvCxnSpPr>
        <p:spPr>
          <a:xfrm flipV="1">
            <a:off x="7737215" y="528014"/>
            <a:ext cx="230820" cy="29841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F843A38-DE04-B9A0-1C2A-F20F11725E7B}"/>
                  </a:ext>
                </a:extLst>
              </p:cNvPr>
              <p:cNvSpPr txBox="1"/>
              <p:nvPr/>
            </p:nvSpPr>
            <p:spPr>
              <a:xfrm>
                <a:off x="6526552" y="557957"/>
                <a:ext cx="1825821" cy="2385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IN" sz="1550" i="1" smtClean="0">
                              <a:latin typeface="Cambria Math" panose="02040503050406030204" pitchFamily="18" charset="0"/>
                            </a:rPr>
                          </m:ctrlPr>
                        </m:accPr>
                        <m:e>
                          <m:sSub>
                            <m:sSubPr>
                              <m:ctrlPr>
                                <a:rPr lang="en-IN" sz="1550" i="1" smtClean="0">
                                  <a:latin typeface="Cambria Math" panose="02040503050406030204" pitchFamily="18" charset="0"/>
                                </a:rPr>
                              </m:ctrlPr>
                            </m:sSubPr>
                            <m:e>
                              <m:r>
                                <m:rPr>
                                  <m:sty m:val="p"/>
                                </m:rPr>
                                <a:rPr lang="en-IN" sz="1550" b="0" i="0" smtClean="0">
                                  <a:latin typeface="Cambria Math" panose="02040503050406030204" pitchFamily="18" charset="0"/>
                                </a:rPr>
                                <m:t>r</m:t>
                              </m:r>
                            </m:e>
                            <m:sub>
                              <m:r>
                                <a:rPr lang="en-IN" sz="1550" b="0" i="0" smtClean="0">
                                  <a:latin typeface="Cambria Math" panose="02040503050406030204" pitchFamily="18" charset="0"/>
                                </a:rPr>
                                <m:t>2</m:t>
                              </m:r>
                            </m:sub>
                          </m:sSub>
                        </m:e>
                      </m:acc>
                      <m:r>
                        <a:rPr lang="en-IN" sz="1550" b="0" i="0" smtClean="0">
                          <a:latin typeface="Cambria Math" panose="02040503050406030204" pitchFamily="18" charset="0"/>
                        </a:rPr>
                        <m:t>+</m:t>
                      </m:r>
                      <m:acc>
                        <m:accPr>
                          <m:chr m:val="̇"/>
                          <m:ctrlPr>
                            <a:rPr lang="en-IN" sz="1550" i="1" smtClean="0">
                              <a:latin typeface="Cambria Math" panose="02040503050406030204" pitchFamily="18" charset="0"/>
                            </a:rPr>
                          </m:ctrlPr>
                        </m:accPr>
                        <m:e>
                          <m:sSub>
                            <m:sSubPr>
                              <m:ctrlPr>
                                <a:rPr lang="en-IN" sz="1550" i="1" smtClean="0">
                                  <a:latin typeface="Cambria Math" panose="02040503050406030204" pitchFamily="18" charset="0"/>
                                </a:rPr>
                              </m:ctrlPr>
                            </m:sSubPr>
                            <m:e>
                              <m:r>
                                <m:rPr>
                                  <m:sty m:val="p"/>
                                </m:rPr>
                                <a:rPr lang="en-IN" sz="1550" b="0" i="0" smtClean="0">
                                  <a:latin typeface="Cambria Math" panose="02040503050406030204" pitchFamily="18" charset="0"/>
                                </a:rPr>
                                <m:t>r</m:t>
                              </m:r>
                            </m:e>
                            <m:sub>
                              <m:r>
                                <a:rPr lang="en-IN" sz="1550" b="0" i="0" smtClean="0">
                                  <a:latin typeface="Cambria Math" panose="02040503050406030204" pitchFamily="18" charset="0"/>
                                </a:rPr>
                                <m:t>3</m:t>
                              </m:r>
                            </m:sub>
                          </m:sSub>
                        </m:e>
                      </m:acc>
                      <m:r>
                        <a:rPr lang="en-IN" sz="1550" b="0" i="0" smtClean="0">
                          <a:latin typeface="Cambria Math" panose="02040503050406030204" pitchFamily="18" charset="0"/>
                        </a:rPr>
                        <m:t>−</m:t>
                      </m:r>
                      <m:acc>
                        <m:accPr>
                          <m:chr m:val="̇"/>
                          <m:ctrlPr>
                            <a:rPr lang="en-IN" sz="1550" i="1" smtClean="0">
                              <a:latin typeface="Cambria Math" panose="02040503050406030204" pitchFamily="18" charset="0"/>
                            </a:rPr>
                          </m:ctrlPr>
                        </m:accPr>
                        <m:e>
                          <m:sSub>
                            <m:sSubPr>
                              <m:ctrlPr>
                                <a:rPr lang="en-IN" sz="1550" i="1" smtClean="0">
                                  <a:latin typeface="Cambria Math" panose="02040503050406030204" pitchFamily="18" charset="0"/>
                                </a:rPr>
                              </m:ctrlPr>
                            </m:sSubPr>
                            <m:e>
                              <m:r>
                                <m:rPr>
                                  <m:sty m:val="p"/>
                                </m:rPr>
                                <a:rPr lang="en-IN" sz="1550" b="0" i="0" smtClean="0">
                                  <a:latin typeface="Cambria Math" panose="02040503050406030204" pitchFamily="18" charset="0"/>
                                </a:rPr>
                                <m:t>r</m:t>
                              </m:r>
                            </m:e>
                            <m:sub>
                              <m:r>
                                <a:rPr lang="en-IN" sz="1550" b="0" i="0" smtClean="0">
                                  <a:latin typeface="Cambria Math" panose="02040503050406030204" pitchFamily="18" charset="0"/>
                                </a:rPr>
                                <m:t>4</m:t>
                              </m:r>
                            </m:sub>
                          </m:sSub>
                          <m:r>
                            <a:rPr lang="en-IN" sz="1550" b="0" i="0" smtClean="0">
                              <a:latin typeface="Cambria Math" panose="02040503050406030204" pitchFamily="18" charset="0"/>
                            </a:rPr>
                            <m:t>−</m:t>
                          </m:r>
                        </m:e>
                      </m:acc>
                      <m:acc>
                        <m:accPr>
                          <m:chr m:val="̇"/>
                          <m:ctrlPr>
                            <a:rPr lang="en-IN" sz="1550" i="1" smtClean="0">
                              <a:latin typeface="Cambria Math" panose="02040503050406030204" pitchFamily="18" charset="0"/>
                            </a:rPr>
                          </m:ctrlPr>
                        </m:accPr>
                        <m:e>
                          <m:sSub>
                            <m:sSubPr>
                              <m:ctrlPr>
                                <a:rPr lang="en-IN" sz="1550" i="1" smtClean="0">
                                  <a:latin typeface="Cambria Math" panose="02040503050406030204" pitchFamily="18" charset="0"/>
                                </a:rPr>
                              </m:ctrlPr>
                            </m:sSubPr>
                            <m:e>
                              <m:r>
                                <m:rPr>
                                  <m:sty m:val="p"/>
                                </m:rPr>
                                <a:rPr lang="en-IN" sz="1550" b="0" i="0" smtClean="0">
                                  <a:latin typeface="Cambria Math" panose="02040503050406030204" pitchFamily="18" charset="0"/>
                                </a:rPr>
                                <m:t>r</m:t>
                              </m:r>
                            </m:e>
                            <m:sub>
                              <m:r>
                                <a:rPr lang="en-IN" sz="1550" b="0" i="0" smtClean="0">
                                  <a:latin typeface="Cambria Math" panose="02040503050406030204" pitchFamily="18" charset="0"/>
                                </a:rPr>
                                <m:t>1</m:t>
                              </m:r>
                            </m:sub>
                          </m:sSub>
                        </m:e>
                      </m:acc>
                      <m:r>
                        <a:rPr lang="en-IN" sz="1550" b="0" i="0" smtClean="0">
                          <a:latin typeface="Cambria Math" panose="02040503050406030204" pitchFamily="18" charset="0"/>
                        </a:rPr>
                        <m:t>=0</m:t>
                      </m:r>
                    </m:oMath>
                  </m:oMathPara>
                </a14:m>
                <a:endParaRPr lang="en-IN" sz="1550" dirty="0"/>
              </a:p>
            </p:txBody>
          </p:sp>
        </mc:Choice>
        <mc:Fallback xmlns="">
          <p:sp>
            <p:nvSpPr>
              <p:cNvPr id="21" name="TextBox 20">
                <a:extLst>
                  <a:ext uri="{FF2B5EF4-FFF2-40B4-BE49-F238E27FC236}">
                    <a16:creationId xmlns:a16="http://schemas.microsoft.com/office/drawing/2014/main" id="{BF843A38-DE04-B9A0-1C2A-F20F11725E7B}"/>
                  </a:ext>
                </a:extLst>
              </p:cNvPr>
              <p:cNvSpPr txBox="1">
                <a:spLocks noRot="1" noChangeAspect="1" noMove="1" noResize="1" noEditPoints="1" noAdjustHandles="1" noChangeArrowheads="1" noChangeShapeType="1" noTextEdit="1"/>
              </p:cNvSpPr>
              <p:nvPr/>
            </p:nvSpPr>
            <p:spPr>
              <a:xfrm>
                <a:off x="6526552" y="557957"/>
                <a:ext cx="1825821" cy="238527"/>
              </a:xfrm>
              <a:prstGeom prst="rect">
                <a:avLst/>
              </a:prstGeom>
              <a:blipFill>
                <a:blip r:embed="rId3"/>
                <a:stretch>
                  <a:fillRect l="-669" t="-5128" r="-2007" b="-1794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50CCA3E-F327-115E-2055-C5BCD4E9036E}"/>
                  </a:ext>
                </a:extLst>
              </p:cNvPr>
              <p:cNvSpPr txBox="1"/>
              <p:nvPr/>
            </p:nvSpPr>
            <p:spPr>
              <a:xfrm>
                <a:off x="6637346" y="1126689"/>
                <a:ext cx="1220655" cy="2385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IN" sz="1550" i="1" smtClean="0">
                              <a:latin typeface="Cambria Math" panose="02040503050406030204" pitchFamily="18" charset="0"/>
                            </a:rPr>
                          </m:ctrlPr>
                        </m:accPr>
                        <m:e>
                          <m:sSub>
                            <m:sSubPr>
                              <m:ctrlPr>
                                <a:rPr lang="en-IN" sz="1550" i="1" smtClean="0">
                                  <a:latin typeface="Cambria Math" panose="02040503050406030204" pitchFamily="18" charset="0"/>
                                </a:rPr>
                              </m:ctrlPr>
                            </m:sSubPr>
                            <m:e>
                              <m:r>
                                <m:rPr>
                                  <m:sty m:val="p"/>
                                </m:rPr>
                                <a:rPr lang="en-IN" sz="1550" b="0" i="0" smtClean="0">
                                  <a:latin typeface="Cambria Math" panose="02040503050406030204" pitchFamily="18" charset="0"/>
                                </a:rPr>
                                <m:t>r</m:t>
                              </m:r>
                            </m:e>
                            <m:sub>
                              <m:r>
                                <a:rPr lang="en-IN" sz="1550" b="0" i="0" smtClean="0">
                                  <a:latin typeface="Cambria Math" panose="02040503050406030204" pitchFamily="18" charset="0"/>
                                </a:rPr>
                                <m:t>3</m:t>
                              </m:r>
                            </m:sub>
                          </m:sSub>
                        </m:e>
                      </m:acc>
                      <m:r>
                        <a:rPr lang="en-IN" sz="1550" b="0" i="0" smtClean="0">
                          <a:latin typeface="Cambria Math" panose="02040503050406030204" pitchFamily="18" charset="0"/>
                        </a:rPr>
                        <m:t>−</m:t>
                      </m:r>
                      <m:acc>
                        <m:accPr>
                          <m:chr m:val="̇"/>
                          <m:ctrlPr>
                            <a:rPr lang="en-IN" sz="1550" i="1" smtClean="0">
                              <a:latin typeface="Cambria Math" panose="02040503050406030204" pitchFamily="18" charset="0"/>
                            </a:rPr>
                          </m:ctrlPr>
                        </m:accPr>
                        <m:e>
                          <m:sSub>
                            <m:sSubPr>
                              <m:ctrlPr>
                                <a:rPr lang="en-IN" sz="1550" i="1" smtClean="0">
                                  <a:latin typeface="Cambria Math" panose="02040503050406030204" pitchFamily="18" charset="0"/>
                                </a:rPr>
                              </m:ctrlPr>
                            </m:sSubPr>
                            <m:e>
                              <m:r>
                                <m:rPr>
                                  <m:sty m:val="p"/>
                                </m:rPr>
                                <a:rPr lang="en-IN" sz="1550" b="0" i="0" smtClean="0">
                                  <a:latin typeface="Cambria Math" panose="02040503050406030204" pitchFamily="18" charset="0"/>
                                </a:rPr>
                                <m:t>r</m:t>
                              </m:r>
                            </m:e>
                            <m:sub>
                              <m:r>
                                <a:rPr lang="en-IN" sz="1550" b="0" i="0" smtClean="0">
                                  <a:latin typeface="Cambria Math" panose="02040503050406030204" pitchFamily="18" charset="0"/>
                                </a:rPr>
                                <m:t>4</m:t>
                              </m:r>
                            </m:sub>
                          </m:sSub>
                        </m:e>
                      </m:acc>
                      <m:r>
                        <a:rPr lang="en-IN" sz="1550" b="0" i="0" smtClean="0">
                          <a:latin typeface="Cambria Math" panose="02040503050406030204" pitchFamily="18" charset="0"/>
                        </a:rPr>
                        <m:t>=−</m:t>
                      </m:r>
                      <m:acc>
                        <m:accPr>
                          <m:chr m:val="̇"/>
                          <m:ctrlPr>
                            <a:rPr lang="en-IN" sz="1550" i="1" smtClean="0">
                              <a:latin typeface="Cambria Math" panose="02040503050406030204" pitchFamily="18" charset="0"/>
                            </a:rPr>
                          </m:ctrlPr>
                        </m:accPr>
                        <m:e>
                          <m:sSub>
                            <m:sSubPr>
                              <m:ctrlPr>
                                <a:rPr lang="en-IN" sz="1550" i="1" smtClean="0">
                                  <a:latin typeface="Cambria Math" panose="02040503050406030204" pitchFamily="18" charset="0"/>
                                </a:rPr>
                              </m:ctrlPr>
                            </m:sSubPr>
                            <m:e>
                              <m:r>
                                <m:rPr>
                                  <m:sty m:val="p"/>
                                </m:rPr>
                                <a:rPr lang="en-IN" sz="1550" b="0" i="0" smtClean="0">
                                  <a:latin typeface="Cambria Math" panose="02040503050406030204" pitchFamily="18" charset="0"/>
                                </a:rPr>
                                <m:t>r</m:t>
                              </m:r>
                            </m:e>
                            <m:sub>
                              <m:r>
                                <a:rPr lang="en-IN" sz="1550" b="0" i="0" smtClean="0">
                                  <a:latin typeface="Cambria Math" panose="02040503050406030204" pitchFamily="18" charset="0"/>
                                </a:rPr>
                                <m:t>2</m:t>
                              </m:r>
                            </m:sub>
                          </m:sSub>
                        </m:e>
                      </m:acc>
                    </m:oMath>
                  </m:oMathPara>
                </a14:m>
                <a:endParaRPr lang="en-IN" sz="1550" dirty="0"/>
              </a:p>
            </p:txBody>
          </p:sp>
        </mc:Choice>
        <mc:Fallback xmlns="">
          <p:sp>
            <p:nvSpPr>
              <p:cNvPr id="22" name="TextBox 21">
                <a:extLst>
                  <a:ext uri="{FF2B5EF4-FFF2-40B4-BE49-F238E27FC236}">
                    <a16:creationId xmlns:a16="http://schemas.microsoft.com/office/drawing/2014/main" id="{650CCA3E-F327-115E-2055-C5BCD4E9036E}"/>
                  </a:ext>
                </a:extLst>
              </p:cNvPr>
              <p:cNvSpPr txBox="1">
                <a:spLocks noRot="1" noChangeAspect="1" noMove="1" noResize="1" noEditPoints="1" noAdjustHandles="1" noChangeArrowheads="1" noChangeShapeType="1" noTextEdit="1"/>
              </p:cNvSpPr>
              <p:nvPr/>
            </p:nvSpPr>
            <p:spPr>
              <a:xfrm>
                <a:off x="6637346" y="1126689"/>
                <a:ext cx="1220655" cy="238527"/>
              </a:xfrm>
              <a:prstGeom prst="rect">
                <a:avLst/>
              </a:prstGeom>
              <a:blipFill>
                <a:blip r:embed="rId4"/>
                <a:stretch>
                  <a:fillRect l="-1500" t="-5128" r="-2500" b="-17949"/>
                </a:stretch>
              </a:blipFill>
            </p:spPr>
            <p:txBody>
              <a:bodyPr/>
              <a:lstStyle/>
              <a:p>
                <a:r>
                  <a:rPr lang="en-IN">
                    <a:noFill/>
                  </a:rPr>
                  <a:t> </a:t>
                </a:r>
              </a:p>
            </p:txBody>
          </p:sp>
        </mc:Fallback>
      </mc:AlternateContent>
      <p:cxnSp>
        <p:nvCxnSpPr>
          <p:cNvPr id="24" name="Straight Arrow Connector 23">
            <a:extLst>
              <a:ext uri="{FF2B5EF4-FFF2-40B4-BE49-F238E27FC236}">
                <a16:creationId xmlns:a16="http://schemas.microsoft.com/office/drawing/2014/main" id="{BB45C9F9-2D22-4AD1-DBBF-C16A0D935CC1}"/>
              </a:ext>
            </a:extLst>
          </p:cNvPr>
          <p:cNvCxnSpPr>
            <a:cxnSpLocks/>
          </p:cNvCxnSpPr>
          <p:nvPr/>
        </p:nvCxnSpPr>
        <p:spPr>
          <a:xfrm>
            <a:off x="7247674" y="826429"/>
            <a:ext cx="0" cy="2627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6BE0E7B-EC22-202E-A218-38D8FD0C5B24}"/>
              </a:ext>
            </a:extLst>
          </p:cNvPr>
          <p:cNvCxnSpPr>
            <a:cxnSpLocks/>
          </p:cNvCxnSpPr>
          <p:nvPr/>
        </p:nvCxnSpPr>
        <p:spPr>
          <a:xfrm>
            <a:off x="4889918" y="1245952"/>
            <a:ext cx="135624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95ABFA9-F1DB-53CF-851F-522371573EAD}"/>
                  </a:ext>
                </a:extLst>
              </p:cNvPr>
              <p:cNvSpPr txBox="1"/>
              <p:nvPr/>
            </p:nvSpPr>
            <p:spPr>
              <a:xfrm>
                <a:off x="-100853" y="1848621"/>
                <a:ext cx="6978732" cy="6910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1300" b="0" i="0" smtClean="0">
                          <a:latin typeface="Cambria Math" panose="02040503050406030204" pitchFamily="18" charset="0"/>
                        </a:rPr>
                        <m:t>−</m:t>
                      </m:r>
                      <m:d>
                        <m:dPr>
                          <m:ctrlPr>
                            <a:rPr lang="en-IN" sz="1300" b="0" i="1" smtClean="0">
                              <a:latin typeface="Cambria Math" panose="02040503050406030204" pitchFamily="18" charset="0"/>
                            </a:rPr>
                          </m:ctrlPr>
                        </m:dPr>
                        <m:e>
                          <m:sSub>
                            <m:sSubPr>
                              <m:ctrlPr>
                                <a:rPr lang="en-IN" sz="1300" b="0" i="1" smtClean="0">
                                  <a:latin typeface="Cambria Math" panose="02040503050406030204" pitchFamily="18" charset="0"/>
                                </a:rPr>
                              </m:ctrlPr>
                            </m:sSubPr>
                            <m:e>
                              <m:r>
                                <m:rPr>
                                  <m:sty m:val="p"/>
                                </m:rPr>
                                <a:rPr lang="en-IN" sz="1300" b="0" i="0" smtClean="0">
                                  <a:latin typeface="Cambria Math" panose="02040503050406030204" pitchFamily="18" charset="0"/>
                                </a:rPr>
                                <m:t>r</m:t>
                              </m:r>
                            </m:e>
                            <m:sub>
                              <m:r>
                                <a:rPr lang="en-IN" sz="1300" b="0" i="0" smtClean="0">
                                  <a:latin typeface="Cambria Math" panose="02040503050406030204" pitchFamily="18" charset="0"/>
                                </a:rPr>
                                <m:t>3</m:t>
                              </m:r>
                            </m:sub>
                          </m:sSub>
                          <m:acc>
                            <m:accPr>
                              <m:chr m:val="̇"/>
                              <m:ctrlPr>
                                <a:rPr lang="en-IN" sz="1300" b="0" i="1" smtClean="0">
                                  <a:latin typeface="Cambria Math" panose="02040503050406030204" pitchFamily="18" charset="0"/>
                                </a:rPr>
                              </m:ctrlPr>
                            </m:accPr>
                            <m:e>
                              <m:sSub>
                                <m:sSubPr>
                                  <m:ctrlPr>
                                    <a:rPr lang="en-IN" sz="1300" b="0" i="1" smtClean="0">
                                      <a:latin typeface="Cambria Math" panose="02040503050406030204" pitchFamily="18" charset="0"/>
                                    </a:rPr>
                                  </m:ctrlPr>
                                </m:sSubPr>
                                <m:e>
                                  <m:r>
                                    <m:rPr>
                                      <m:sty m:val="p"/>
                                    </m:rPr>
                                    <a:rPr lang="en-IN" sz="1300" b="0" i="0" smtClean="0">
                                      <a:latin typeface="Cambria Math" panose="02040503050406030204" pitchFamily="18" charset="0"/>
                                      <a:ea typeface="Cambria Math" panose="02040503050406030204" pitchFamily="18" charset="0"/>
                                    </a:rPr>
                                    <m:t>θ</m:t>
                                  </m:r>
                                </m:e>
                                <m:sub>
                                  <m:r>
                                    <a:rPr lang="en-IN" sz="1300" b="0" i="0" smtClean="0">
                                      <a:latin typeface="Cambria Math" panose="02040503050406030204" pitchFamily="18" charset="0"/>
                                    </a:rPr>
                                    <m:t>3</m:t>
                                  </m:r>
                                </m:sub>
                              </m:sSub>
                            </m:e>
                          </m:acc>
                          <m:func>
                            <m:funcPr>
                              <m:ctrlPr>
                                <a:rPr lang="en-IN" sz="1300" b="0" i="1" smtClean="0">
                                  <a:latin typeface="Cambria Math" panose="02040503050406030204" pitchFamily="18" charset="0"/>
                                </a:rPr>
                              </m:ctrlPr>
                            </m:funcPr>
                            <m:fName>
                              <m:r>
                                <m:rPr>
                                  <m:sty m:val="p"/>
                                </m:rPr>
                                <a:rPr lang="en-IN" sz="1300" b="0" i="0" smtClean="0">
                                  <a:latin typeface="Cambria Math" panose="02040503050406030204" pitchFamily="18" charset="0"/>
                                </a:rPr>
                                <m:t>sin</m:t>
                              </m:r>
                            </m:fName>
                            <m:e>
                              <m:sSub>
                                <m:sSubPr>
                                  <m:ctrlPr>
                                    <a:rPr lang="en-IN" sz="1300" b="0" i="1" smtClean="0">
                                      <a:latin typeface="Cambria Math" panose="02040503050406030204" pitchFamily="18" charset="0"/>
                                    </a:rPr>
                                  </m:ctrlPr>
                                </m:sSubPr>
                                <m:e>
                                  <m:r>
                                    <m:rPr>
                                      <m:sty m:val="p"/>
                                    </m:rPr>
                                    <a:rPr lang="en-IN" sz="1300" b="0" i="0" smtClean="0">
                                      <a:latin typeface="Cambria Math" panose="02040503050406030204" pitchFamily="18" charset="0"/>
                                      <a:ea typeface="Cambria Math" panose="02040503050406030204" pitchFamily="18" charset="0"/>
                                    </a:rPr>
                                    <m:t>θ</m:t>
                                  </m:r>
                                </m:e>
                                <m:sub>
                                  <m:r>
                                    <a:rPr lang="en-IN" sz="1300" b="0" i="0" smtClean="0">
                                      <a:latin typeface="Cambria Math" panose="02040503050406030204" pitchFamily="18" charset="0"/>
                                    </a:rPr>
                                    <m:t>3</m:t>
                                  </m:r>
                                </m:sub>
                              </m:sSub>
                            </m:e>
                          </m:func>
                          <m:r>
                            <a:rPr lang="en-IN" sz="1300" b="0" i="0" smtClean="0">
                              <a:latin typeface="Cambria Math" panose="02040503050406030204" pitchFamily="18" charset="0"/>
                            </a:rPr>
                            <m:t>+</m:t>
                          </m:r>
                          <m:sSub>
                            <m:sSubPr>
                              <m:ctrlPr>
                                <a:rPr lang="en-IN" sz="1300" b="0" i="1" smtClean="0">
                                  <a:latin typeface="Cambria Math" panose="02040503050406030204" pitchFamily="18" charset="0"/>
                                </a:rPr>
                              </m:ctrlPr>
                            </m:sSubPr>
                            <m:e>
                              <m:r>
                                <m:rPr>
                                  <m:sty m:val="p"/>
                                </m:rPr>
                                <a:rPr lang="en-IN" sz="1300" b="0" i="0" smtClean="0">
                                  <a:latin typeface="Cambria Math" panose="02040503050406030204" pitchFamily="18" charset="0"/>
                                </a:rPr>
                                <m:t>r</m:t>
                              </m:r>
                            </m:e>
                            <m:sub>
                              <m:r>
                                <a:rPr lang="en-IN" sz="1300" b="0" i="0" smtClean="0">
                                  <a:latin typeface="Cambria Math" panose="02040503050406030204" pitchFamily="18" charset="0"/>
                                </a:rPr>
                                <m:t>3</m:t>
                              </m:r>
                            </m:sub>
                          </m:sSub>
                          <m:acc>
                            <m:accPr>
                              <m:chr m:val="̇"/>
                              <m:ctrlPr>
                                <a:rPr lang="en-IN" sz="1300" b="0" i="1" smtClean="0">
                                  <a:latin typeface="Cambria Math" panose="02040503050406030204" pitchFamily="18" charset="0"/>
                                </a:rPr>
                              </m:ctrlPr>
                            </m:accPr>
                            <m:e>
                              <m:sSubSup>
                                <m:sSubSupPr>
                                  <m:ctrlPr>
                                    <a:rPr lang="en-IN" sz="1300" b="0" i="1" smtClean="0">
                                      <a:latin typeface="Cambria Math" panose="02040503050406030204" pitchFamily="18" charset="0"/>
                                      <a:ea typeface="Cambria Math" panose="02040503050406030204" pitchFamily="18" charset="0"/>
                                    </a:rPr>
                                  </m:ctrlPr>
                                </m:sSubSupPr>
                                <m:e>
                                  <m:r>
                                    <m:rPr>
                                      <m:sty m:val="p"/>
                                    </m:rPr>
                                    <a:rPr lang="en-IN" sz="1300" b="0" i="0" smtClean="0">
                                      <a:latin typeface="Cambria Math" panose="02040503050406030204" pitchFamily="18" charset="0"/>
                                      <a:ea typeface="Cambria Math" panose="02040503050406030204" pitchFamily="18" charset="0"/>
                                    </a:rPr>
                                    <m:t>θ</m:t>
                                  </m:r>
                                </m:e>
                                <m:sub>
                                  <m:r>
                                    <a:rPr lang="en-IN" sz="1300" b="0" i="0" smtClean="0">
                                      <a:latin typeface="Cambria Math" panose="02040503050406030204" pitchFamily="18" charset="0"/>
                                    </a:rPr>
                                    <m:t>3</m:t>
                                  </m:r>
                                </m:sub>
                                <m:sup>
                                  <m:r>
                                    <a:rPr lang="en-IN" sz="1300" b="0" i="0" smtClean="0">
                                      <a:latin typeface="Cambria Math" panose="02040503050406030204" pitchFamily="18" charset="0"/>
                                    </a:rPr>
                                    <m:t>2</m:t>
                                  </m:r>
                                </m:sup>
                              </m:sSubSup>
                            </m:e>
                          </m:acc>
                          <m:func>
                            <m:funcPr>
                              <m:ctrlPr>
                                <a:rPr lang="en-IN" sz="1300" b="0" i="1" smtClean="0">
                                  <a:latin typeface="Cambria Math" panose="02040503050406030204" pitchFamily="18" charset="0"/>
                                </a:rPr>
                              </m:ctrlPr>
                            </m:funcPr>
                            <m:fName>
                              <m:r>
                                <m:rPr>
                                  <m:sty m:val="p"/>
                                </m:rPr>
                                <a:rPr lang="en-IN" sz="1300" b="0" i="0" smtClean="0">
                                  <a:latin typeface="Cambria Math" panose="02040503050406030204" pitchFamily="18" charset="0"/>
                                </a:rPr>
                                <m:t>cos</m:t>
                              </m:r>
                            </m:fName>
                            <m:e>
                              <m:sSub>
                                <m:sSubPr>
                                  <m:ctrlPr>
                                    <a:rPr lang="en-IN" sz="1300" b="0" i="1" smtClean="0">
                                      <a:latin typeface="Cambria Math" panose="02040503050406030204" pitchFamily="18" charset="0"/>
                                    </a:rPr>
                                  </m:ctrlPr>
                                </m:sSubPr>
                                <m:e>
                                  <m:r>
                                    <m:rPr>
                                      <m:sty m:val="p"/>
                                    </m:rPr>
                                    <a:rPr lang="en-IN" sz="1300" b="0" i="0" smtClean="0">
                                      <a:latin typeface="Cambria Math" panose="02040503050406030204" pitchFamily="18" charset="0"/>
                                      <a:ea typeface="Cambria Math" panose="02040503050406030204" pitchFamily="18" charset="0"/>
                                    </a:rPr>
                                    <m:t>θ</m:t>
                                  </m:r>
                                </m:e>
                                <m:sub>
                                  <m:r>
                                    <a:rPr lang="en-IN" sz="1300" b="0" i="0" smtClean="0">
                                      <a:latin typeface="Cambria Math" panose="02040503050406030204" pitchFamily="18" charset="0"/>
                                    </a:rPr>
                                    <m:t>3</m:t>
                                  </m:r>
                                </m:sub>
                              </m:sSub>
                            </m:e>
                          </m:func>
                        </m:e>
                      </m:d>
                      <m:r>
                        <a:rPr lang="en-IN" sz="1300" b="0" i="0" smtClean="0">
                          <a:latin typeface="Cambria Math" panose="02040503050406030204" pitchFamily="18" charset="0"/>
                        </a:rPr>
                        <m:t>+</m:t>
                      </m:r>
                      <m:d>
                        <m:dPr>
                          <m:ctrlPr>
                            <a:rPr lang="en-IN" sz="1300" b="0" i="1" smtClean="0">
                              <a:latin typeface="Cambria Math" panose="02040503050406030204" pitchFamily="18" charset="0"/>
                            </a:rPr>
                          </m:ctrlPr>
                        </m:dPr>
                        <m:e>
                          <m:sSub>
                            <m:sSubPr>
                              <m:ctrlPr>
                                <a:rPr lang="en-IN" sz="1300" b="0" i="1" smtClean="0">
                                  <a:latin typeface="Cambria Math" panose="02040503050406030204" pitchFamily="18" charset="0"/>
                                </a:rPr>
                              </m:ctrlPr>
                            </m:sSubPr>
                            <m:e>
                              <m:r>
                                <m:rPr>
                                  <m:sty m:val="p"/>
                                </m:rPr>
                                <a:rPr lang="en-IN" sz="1300" b="0" i="0" smtClean="0">
                                  <a:latin typeface="Cambria Math" panose="02040503050406030204" pitchFamily="18" charset="0"/>
                                </a:rPr>
                                <m:t>r</m:t>
                              </m:r>
                            </m:e>
                            <m:sub>
                              <m:r>
                                <a:rPr lang="en-IN" sz="1300" b="0" i="0" smtClean="0">
                                  <a:latin typeface="Cambria Math" panose="02040503050406030204" pitchFamily="18" charset="0"/>
                                </a:rPr>
                                <m:t>4</m:t>
                              </m:r>
                            </m:sub>
                          </m:sSub>
                          <m:acc>
                            <m:accPr>
                              <m:chr m:val="̈"/>
                              <m:ctrlPr>
                                <a:rPr lang="en-IN" sz="1300" b="0" i="1" smtClean="0">
                                  <a:latin typeface="Cambria Math" panose="02040503050406030204" pitchFamily="18" charset="0"/>
                                </a:rPr>
                              </m:ctrlPr>
                            </m:accPr>
                            <m:e>
                              <m:sSub>
                                <m:sSubPr>
                                  <m:ctrlPr>
                                    <a:rPr lang="en-IN" sz="1300" b="0" i="1" smtClean="0">
                                      <a:latin typeface="Cambria Math" panose="02040503050406030204" pitchFamily="18" charset="0"/>
                                    </a:rPr>
                                  </m:ctrlPr>
                                </m:sSubPr>
                                <m:e>
                                  <m:r>
                                    <m:rPr>
                                      <m:sty m:val="p"/>
                                    </m:rPr>
                                    <a:rPr lang="en-IN" sz="1300" b="0" i="0" smtClean="0">
                                      <a:latin typeface="Cambria Math" panose="02040503050406030204" pitchFamily="18" charset="0"/>
                                      <a:ea typeface="Cambria Math" panose="02040503050406030204" pitchFamily="18" charset="0"/>
                                    </a:rPr>
                                    <m:t>θ</m:t>
                                  </m:r>
                                </m:e>
                                <m:sub>
                                  <m:r>
                                    <a:rPr lang="en-IN" sz="1300" b="0" i="0" smtClean="0">
                                      <a:latin typeface="Cambria Math" panose="02040503050406030204" pitchFamily="18" charset="0"/>
                                    </a:rPr>
                                    <m:t>4</m:t>
                                  </m:r>
                                </m:sub>
                              </m:sSub>
                            </m:e>
                          </m:acc>
                          <m:func>
                            <m:funcPr>
                              <m:ctrlPr>
                                <a:rPr lang="en-IN" sz="1300" b="0" i="1" smtClean="0">
                                  <a:latin typeface="Cambria Math" panose="02040503050406030204" pitchFamily="18" charset="0"/>
                                </a:rPr>
                              </m:ctrlPr>
                            </m:funcPr>
                            <m:fName>
                              <m:r>
                                <m:rPr>
                                  <m:sty m:val="p"/>
                                </m:rPr>
                                <a:rPr lang="en-IN" sz="1300" b="0" i="0" smtClean="0">
                                  <a:latin typeface="Cambria Math" panose="02040503050406030204" pitchFamily="18" charset="0"/>
                                </a:rPr>
                                <m:t>sin</m:t>
                              </m:r>
                            </m:fName>
                            <m:e>
                              <m:sSub>
                                <m:sSubPr>
                                  <m:ctrlPr>
                                    <a:rPr lang="en-IN" sz="1300" b="0" i="1" smtClean="0">
                                      <a:latin typeface="Cambria Math" panose="02040503050406030204" pitchFamily="18" charset="0"/>
                                    </a:rPr>
                                  </m:ctrlPr>
                                </m:sSubPr>
                                <m:e>
                                  <m:r>
                                    <m:rPr>
                                      <m:sty m:val="p"/>
                                    </m:rPr>
                                    <a:rPr lang="en-IN" sz="1300" b="0" i="0" smtClean="0">
                                      <a:latin typeface="Cambria Math" panose="02040503050406030204" pitchFamily="18" charset="0"/>
                                      <a:ea typeface="Cambria Math" panose="02040503050406030204" pitchFamily="18" charset="0"/>
                                    </a:rPr>
                                    <m:t>θ</m:t>
                                  </m:r>
                                </m:e>
                                <m:sub>
                                  <m:r>
                                    <a:rPr lang="en-IN" sz="1300" b="0" i="0" smtClean="0">
                                      <a:latin typeface="Cambria Math" panose="02040503050406030204" pitchFamily="18" charset="0"/>
                                      <a:ea typeface="Cambria Math" panose="02040503050406030204" pitchFamily="18" charset="0"/>
                                    </a:rPr>
                                    <m:t>4</m:t>
                                  </m:r>
                                </m:sub>
                              </m:sSub>
                            </m:e>
                          </m:func>
                          <m:r>
                            <a:rPr lang="en-IN" sz="1300" b="0" i="0" smtClean="0">
                              <a:latin typeface="Cambria Math" panose="02040503050406030204" pitchFamily="18" charset="0"/>
                            </a:rPr>
                            <m:t>+</m:t>
                          </m:r>
                          <m:sSub>
                            <m:sSubPr>
                              <m:ctrlPr>
                                <a:rPr lang="en-IN" sz="1300" b="0" i="1" smtClean="0">
                                  <a:latin typeface="Cambria Math" panose="02040503050406030204" pitchFamily="18" charset="0"/>
                                </a:rPr>
                              </m:ctrlPr>
                            </m:sSubPr>
                            <m:e>
                              <m:r>
                                <m:rPr>
                                  <m:sty m:val="p"/>
                                </m:rPr>
                                <a:rPr lang="en-IN" sz="1300" b="0" i="0" smtClean="0">
                                  <a:latin typeface="Cambria Math" panose="02040503050406030204" pitchFamily="18" charset="0"/>
                                </a:rPr>
                                <m:t>r</m:t>
                              </m:r>
                            </m:e>
                            <m:sub>
                              <m:r>
                                <a:rPr lang="en-IN" sz="1300" b="0" i="0" smtClean="0">
                                  <a:latin typeface="Cambria Math" panose="02040503050406030204" pitchFamily="18" charset="0"/>
                                </a:rPr>
                                <m:t>4</m:t>
                              </m:r>
                            </m:sub>
                          </m:sSub>
                          <m:acc>
                            <m:accPr>
                              <m:chr m:val="̇"/>
                              <m:ctrlPr>
                                <a:rPr lang="en-IN" sz="1300" b="0" i="1" smtClean="0">
                                  <a:latin typeface="Cambria Math" panose="02040503050406030204" pitchFamily="18" charset="0"/>
                                </a:rPr>
                              </m:ctrlPr>
                            </m:accPr>
                            <m:e>
                              <m:sSubSup>
                                <m:sSubSupPr>
                                  <m:ctrlPr>
                                    <a:rPr lang="en-IN" sz="1300" b="0" i="1" smtClean="0">
                                      <a:latin typeface="Cambria Math" panose="02040503050406030204" pitchFamily="18" charset="0"/>
                                      <a:ea typeface="Cambria Math" panose="02040503050406030204" pitchFamily="18" charset="0"/>
                                    </a:rPr>
                                  </m:ctrlPr>
                                </m:sSubSupPr>
                                <m:e>
                                  <m:r>
                                    <m:rPr>
                                      <m:sty m:val="p"/>
                                    </m:rPr>
                                    <a:rPr lang="en-IN" sz="1300" b="0" i="0" smtClean="0">
                                      <a:latin typeface="Cambria Math" panose="02040503050406030204" pitchFamily="18" charset="0"/>
                                      <a:ea typeface="Cambria Math" panose="02040503050406030204" pitchFamily="18" charset="0"/>
                                    </a:rPr>
                                    <m:t>θ</m:t>
                                  </m:r>
                                </m:e>
                                <m:sub>
                                  <m:r>
                                    <a:rPr lang="en-IN" sz="1300" b="0" i="0" smtClean="0">
                                      <a:latin typeface="Cambria Math" panose="02040503050406030204" pitchFamily="18" charset="0"/>
                                      <a:ea typeface="Cambria Math" panose="02040503050406030204" pitchFamily="18" charset="0"/>
                                    </a:rPr>
                                    <m:t>4</m:t>
                                  </m:r>
                                </m:sub>
                                <m:sup>
                                  <m:r>
                                    <a:rPr lang="en-IN" sz="1300" b="0" i="0" smtClean="0">
                                      <a:latin typeface="Cambria Math" panose="02040503050406030204" pitchFamily="18" charset="0"/>
                                    </a:rPr>
                                    <m:t>2</m:t>
                                  </m:r>
                                </m:sup>
                              </m:sSubSup>
                            </m:e>
                          </m:acc>
                          <m:func>
                            <m:funcPr>
                              <m:ctrlPr>
                                <a:rPr lang="en-IN" sz="1300" b="0" i="1" smtClean="0">
                                  <a:latin typeface="Cambria Math" panose="02040503050406030204" pitchFamily="18" charset="0"/>
                                </a:rPr>
                              </m:ctrlPr>
                            </m:funcPr>
                            <m:fName>
                              <m:r>
                                <m:rPr>
                                  <m:sty m:val="p"/>
                                </m:rPr>
                                <a:rPr lang="en-IN" sz="1300" b="0" i="0" smtClean="0">
                                  <a:latin typeface="Cambria Math" panose="02040503050406030204" pitchFamily="18" charset="0"/>
                                </a:rPr>
                                <m:t>cos</m:t>
                              </m:r>
                            </m:fName>
                            <m:e>
                              <m:sSub>
                                <m:sSubPr>
                                  <m:ctrlPr>
                                    <a:rPr lang="en-IN" sz="1300" b="0" i="1" smtClean="0">
                                      <a:latin typeface="Cambria Math" panose="02040503050406030204" pitchFamily="18" charset="0"/>
                                    </a:rPr>
                                  </m:ctrlPr>
                                </m:sSubPr>
                                <m:e>
                                  <m:r>
                                    <m:rPr>
                                      <m:sty m:val="p"/>
                                    </m:rPr>
                                    <a:rPr lang="en-IN" sz="1300" b="0" i="0" smtClean="0">
                                      <a:latin typeface="Cambria Math" panose="02040503050406030204" pitchFamily="18" charset="0"/>
                                      <a:ea typeface="Cambria Math" panose="02040503050406030204" pitchFamily="18" charset="0"/>
                                    </a:rPr>
                                    <m:t>θ</m:t>
                                  </m:r>
                                </m:e>
                                <m:sub>
                                  <m:r>
                                    <a:rPr lang="en-IN" sz="1300" b="0" i="0" smtClean="0">
                                      <a:latin typeface="Cambria Math" panose="02040503050406030204" pitchFamily="18" charset="0"/>
                                      <a:ea typeface="Cambria Math" panose="02040503050406030204" pitchFamily="18" charset="0"/>
                                    </a:rPr>
                                    <m:t>4</m:t>
                                  </m:r>
                                </m:sub>
                              </m:sSub>
                            </m:e>
                          </m:func>
                        </m:e>
                      </m:d>
                      <m:r>
                        <a:rPr lang="en-IN" sz="1300" b="0" i="0" smtClean="0">
                          <a:latin typeface="Cambria Math" panose="02040503050406030204" pitchFamily="18" charset="0"/>
                        </a:rPr>
                        <m:t>=(</m:t>
                      </m:r>
                      <m:sSub>
                        <m:sSubPr>
                          <m:ctrlPr>
                            <a:rPr lang="en-IN" sz="1300" b="0" i="1" smtClean="0">
                              <a:latin typeface="Cambria Math" panose="02040503050406030204" pitchFamily="18" charset="0"/>
                            </a:rPr>
                          </m:ctrlPr>
                        </m:sSubPr>
                        <m:e>
                          <m:r>
                            <m:rPr>
                              <m:sty m:val="p"/>
                            </m:rPr>
                            <a:rPr lang="en-IN" sz="1300" b="0" i="0" smtClean="0">
                              <a:latin typeface="Cambria Math" panose="02040503050406030204" pitchFamily="18" charset="0"/>
                            </a:rPr>
                            <m:t>r</m:t>
                          </m:r>
                        </m:e>
                        <m:sub>
                          <m:r>
                            <a:rPr lang="en-IN" sz="1300" b="0" i="0" smtClean="0">
                              <a:latin typeface="Cambria Math" panose="02040503050406030204" pitchFamily="18" charset="0"/>
                            </a:rPr>
                            <m:t>2</m:t>
                          </m:r>
                        </m:sub>
                      </m:sSub>
                      <m:acc>
                        <m:accPr>
                          <m:chr m:val="̈"/>
                          <m:ctrlPr>
                            <a:rPr lang="en-IN" sz="1300" b="0" i="1" smtClean="0">
                              <a:latin typeface="Cambria Math" panose="02040503050406030204" pitchFamily="18" charset="0"/>
                            </a:rPr>
                          </m:ctrlPr>
                        </m:accPr>
                        <m:e>
                          <m:sSub>
                            <m:sSubPr>
                              <m:ctrlPr>
                                <a:rPr lang="en-IN" sz="1300" b="0" i="1" smtClean="0">
                                  <a:latin typeface="Cambria Math" panose="02040503050406030204" pitchFamily="18" charset="0"/>
                                </a:rPr>
                              </m:ctrlPr>
                            </m:sSubPr>
                            <m:e>
                              <m:r>
                                <m:rPr>
                                  <m:sty m:val="p"/>
                                </m:rPr>
                                <a:rPr lang="en-IN" sz="1300" b="0" i="0" smtClean="0">
                                  <a:latin typeface="Cambria Math" panose="02040503050406030204" pitchFamily="18" charset="0"/>
                                  <a:ea typeface="Cambria Math" panose="02040503050406030204" pitchFamily="18" charset="0"/>
                                </a:rPr>
                                <m:t>θ</m:t>
                              </m:r>
                            </m:e>
                            <m:sub>
                              <m:r>
                                <a:rPr lang="en-IN" sz="1300" b="0" i="0" smtClean="0">
                                  <a:latin typeface="Cambria Math" panose="02040503050406030204" pitchFamily="18" charset="0"/>
                                  <a:ea typeface="Cambria Math" panose="02040503050406030204" pitchFamily="18" charset="0"/>
                                </a:rPr>
                                <m:t>2</m:t>
                              </m:r>
                            </m:sub>
                          </m:sSub>
                        </m:e>
                      </m:acc>
                      <m:func>
                        <m:funcPr>
                          <m:ctrlPr>
                            <a:rPr lang="en-IN" sz="1300" b="0" i="1" smtClean="0">
                              <a:latin typeface="Cambria Math" panose="02040503050406030204" pitchFamily="18" charset="0"/>
                            </a:rPr>
                          </m:ctrlPr>
                        </m:funcPr>
                        <m:fName>
                          <m:r>
                            <m:rPr>
                              <m:sty m:val="p"/>
                            </m:rPr>
                            <a:rPr lang="en-IN" sz="1300" b="0" i="0" smtClean="0">
                              <a:latin typeface="Cambria Math" panose="02040503050406030204" pitchFamily="18" charset="0"/>
                            </a:rPr>
                            <m:t>sin</m:t>
                          </m:r>
                        </m:fName>
                        <m:e>
                          <m:sSub>
                            <m:sSubPr>
                              <m:ctrlPr>
                                <a:rPr lang="en-IN" sz="1300" b="0" i="1" smtClean="0">
                                  <a:latin typeface="Cambria Math" panose="02040503050406030204" pitchFamily="18" charset="0"/>
                                </a:rPr>
                              </m:ctrlPr>
                            </m:sSubPr>
                            <m:e>
                              <m:r>
                                <m:rPr>
                                  <m:sty m:val="p"/>
                                </m:rPr>
                                <a:rPr lang="en-IN" sz="1300" b="0" i="0" smtClean="0">
                                  <a:latin typeface="Cambria Math" panose="02040503050406030204" pitchFamily="18" charset="0"/>
                                  <a:ea typeface="Cambria Math" panose="02040503050406030204" pitchFamily="18" charset="0"/>
                                </a:rPr>
                                <m:t>θ</m:t>
                              </m:r>
                            </m:e>
                            <m:sub>
                              <m:r>
                                <a:rPr lang="en-IN" sz="1300" b="0" i="0" smtClean="0">
                                  <a:latin typeface="Cambria Math" panose="02040503050406030204" pitchFamily="18" charset="0"/>
                                  <a:ea typeface="Cambria Math" panose="02040503050406030204" pitchFamily="18" charset="0"/>
                                </a:rPr>
                                <m:t>2</m:t>
                              </m:r>
                            </m:sub>
                          </m:sSub>
                        </m:e>
                      </m:func>
                      <m:r>
                        <a:rPr lang="en-IN" sz="1300" b="0" i="0" smtClean="0">
                          <a:latin typeface="Cambria Math" panose="02040503050406030204" pitchFamily="18" charset="0"/>
                        </a:rPr>
                        <m:t>+</m:t>
                      </m:r>
                      <m:sSub>
                        <m:sSubPr>
                          <m:ctrlPr>
                            <a:rPr lang="en-IN" sz="1300" b="0" i="1" smtClean="0">
                              <a:latin typeface="Cambria Math" panose="02040503050406030204" pitchFamily="18" charset="0"/>
                            </a:rPr>
                          </m:ctrlPr>
                        </m:sSubPr>
                        <m:e>
                          <m:r>
                            <m:rPr>
                              <m:sty m:val="p"/>
                            </m:rPr>
                            <a:rPr lang="en-IN" sz="1300" b="0" i="0" smtClean="0">
                              <a:latin typeface="Cambria Math" panose="02040503050406030204" pitchFamily="18" charset="0"/>
                            </a:rPr>
                            <m:t>r</m:t>
                          </m:r>
                        </m:e>
                        <m:sub>
                          <m:r>
                            <a:rPr lang="en-IN" sz="1300" b="0" i="0" smtClean="0">
                              <a:latin typeface="Cambria Math" panose="02040503050406030204" pitchFamily="18" charset="0"/>
                            </a:rPr>
                            <m:t>2</m:t>
                          </m:r>
                        </m:sub>
                      </m:sSub>
                      <m:acc>
                        <m:accPr>
                          <m:chr m:val="̇"/>
                          <m:ctrlPr>
                            <a:rPr lang="en-IN" sz="1300" b="0" i="1" smtClean="0">
                              <a:latin typeface="Cambria Math" panose="02040503050406030204" pitchFamily="18" charset="0"/>
                            </a:rPr>
                          </m:ctrlPr>
                        </m:accPr>
                        <m:e>
                          <m:sSubSup>
                            <m:sSubSupPr>
                              <m:ctrlPr>
                                <a:rPr lang="en-IN" sz="1300" b="0" i="1" smtClean="0">
                                  <a:latin typeface="Cambria Math" panose="02040503050406030204" pitchFamily="18" charset="0"/>
                                  <a:ea typeface="Cambria Math" panose="02040503050406030204" pitchFamily="18" charset="0"/>
                                </a:rPr>
                              </m:ctrlPr>
                            </m:sSubSupPr>
                            <m:e>
                              <m:r>
                                <m:rPr>
                                  <m:sty m:val="p"/>
                                </m:rPr>
                                <a:rPr lang="en-IN" sz="1300" b="0" i="0" smtClean="0">
                                  <a:latin typeface="Cambria Math" panose="02040503050406030204" pitchFamily="18" charset="0"/>
                                  <a:ea typeface="Cambria Math" panose="02040503050406030204" pitchFamily="18" charset="0"/>
                                </a:rPr>
                                <m:t>θ</m:t>
                              </m:r>
                            </m:e>
                            <m:sub>
                              <m:r>
                                <a:rPr lang="en-IN" sz="1300" b="0" i="0" smtClean="0">
                                  <a:latin typeface="Cambria Math" panose="02040503050406030204" pitchFamily="18" charset="0"/>
                                  <a:ea typeface="Cambria Math" panose="02040503050406030204" pitchFamily="18" charset="0"/>
                                </a:rPr>
                                <m:t>2</m:t>
                              </m:r>
                            </m:sub>
                            <m:sup>
                              <m:r>
                                <a:rPr lang="en-IN" sz="1300" b="0" i="0" smtClean="0">
                                  <a:latin typeface="Cambria Math" panose="02040503050406030204" pitchFamily="18" charset="0"/>
                                </a:rPr>
                                <m:t>2</m:t>
                              </m:r>
                            </m:sup>
                          </m:sSubSup>
                        </m:e>
                      </m:acc>
                      <m:func>
                        <m:funcPr>
                          <m:ctrlPr>
                            <a:rPr lang="en-IN" sz="1300" b="0" i="1" smtClean="0">
                              <a:latin typeface="Cambria Math" panose="02040503050406030204" pitchFamily="18" charset="0"/>
                            </a:rPr>
                          </m:ctrlPr>
                        </m:funcPr>
                        <m:fName>
                          <m:r>
                            <m:rPr>
                              <m:sty m:val="p"/>
                            </m:rPr>
                            <a:rPr lang="en-IN" sz="1300" b="0" i="0" smtClean="0">
                              <a:latin typeface="Cambria Math" panose="02040503050406030204" pitchFamily="18" charset="0"/>
                            </a:rPr>
                            <m:t>cos</m:t>
                          </m:r>
                        </m:fName>
                        <m:e>
                          <m:sSub>
                            <m:sSubPr>
                              <m:ctrlPr>
                                <a:rPr lang="en-IN" sz="1300" b="0" i="1" smtClean="0">
                                  <a:latin typeface="Cambria Math" panose="02040503050406030204" pitchFamily="18" charset="0"/>
                                </a:rPr>
                              </m:ctrlPr>
                            </m:sSubPr>
                            <m:e>
                              <m:r>
                                <m:rPr>
                                  <m:sty m:val="p"/>
                                </m:rPr>
                                <a:rPr lang="en-IN" sz="1300" b="0" i="0" smtClean="0">
                                  <a:latin typeface="Cambria Math" panose="02040503050406030204" pitchFamily="18" charset="0"/>
                                  <a:ea typeface="Cambria Math" panose="02040503050406030204" pitchFamily="18" charset="0"/>
                                </a:rPr>
                                <m:t>θ</m:t>
                              </m:r>
                            </m:e>
                            <m:sub>
                              <m:r>
                                <a:rPr lang="en-IN" sz="1300" b="0" i="0" smtClean="0">
                                  <a:latin typeface="Cambria Math" panose="02040503050406030204" pitchFamily="18" charset="0"/>
                                  <a:ea typeface="Cambria Math" panose="02040503050406030204" pitchFamily="18" charset="0"/>
                                </a:rPr>
                                <m:t>2</m:t>
                              </m:r>
                            </m:sub>
                          </m:sSub>
                        </m:e>
                      </m:func>
                      <m:r>
                        <a:rPr lang="en-IN" sz="1300" b="0" i="0" smtClean="0">
                          <a:latin typeface="Cambria Math" panose="02040503050406030204" pitchFamily="18" charset="0"/>
                          <a:ea typeface="Cambria Math" panose="02040503050406030204" pitchFamily="18" charset="0"/>
                        </a:rPr>
                        <m:t>)</m:t>
                      </m:r>
                    </m:oMath>
                  </m:oMathPara>
                </a14:m>
                <a:endParaRPr lang="en-IN" sz="1300" dirty="0"/>
              </a:p>
              <a:p>
                <a:pPr/>
                <a14:m>
                  <m:oMathPara xmlns:m="http://schemas.openxmlformats.org/officeDocument/2006/math">
                    <m:oMathParaPr>
                      <m:jc m:val="centerGroup"/>
                    </m:oMathParaPr>
                    <m:oMath xmlns:m="http://schemas.openxmlformats.org/officeDocument/2006/math">
                      <m:r>
                        <a:rPr lang="en-IN" sz="1300" b="0" i="0" smtClean="0">
                          <a:latin typeface="Cambria Math" panose="02040503050406030204" pitchFamily="18" charset="0"/>
                        </a:rPr>
                        <m:t>−</m:t>
                      </m:r>
                      <m:d>
                        <m:dPr>
                          <m:ctrlPr>
                            <a:rPr lang="en-IN" sz="1300" b="0" i="1" smtClean="0">
                              <a:latin typeface="Cambria Math" panose="02040503050406030204" pitchFamily="18" charset="0"/>
                            </a:rPr>
                          </m:ctrlPr>
                        </m:dPr>
                        <m:e>
                          <m:sSub>
                            <m:sSubPr>
                              <m:ctrlPr>
                                <a:rPr lang="en-IN" sz="1300" b="0" i="1" smtClean="0">
                                  <a:latin typeface="Cambria Math" panose="02040503050406030204" pitchFamily="18" charset="0"/>
                                </a:rPr>
                              </m:ctrlPr>
                            </m:sSubPr>
                            <m:e>
                              <m:r>
                                <m:rPr>
                                  <m:sty m:val="p"/>
                                </m:rPr>
                                <a:rPr lang="en-IN" sz="1300" b="0" i="0" smtClean="0">
                                  <a:latin typeface="Cambria Math" panose="02040503050406030204" pitchFamily="18" charset="0"/>
                                </a:rPr>
                                <m:t>r</m:t>
                              </m:r>
                            </m:e>
                            <m:sub>
                              <m:r>
                                <a:rPr lang="en-IN" sz="1300" b="0" i="0" smtClean="0">
                                  <a:latin typeface="Cambria Math" panose="02040503050406030204" pitchFamily="18" charset="0"/>
                                </a:rPr>
                                <m:t>3</m:t>
                              </m:r>
                            </m:sub>
                          </m:sSub>
                          <m:acc>
                            <m:accPr>
                              <m:chr m:val="̈"/>
                              <m:ctrlPr>
                                <a:rPr lang="en-IN" sz="1300" b="0" i="1" smtClean="0">
                                  <a:latin typeface="Cambria Math" panose="02040503050406030204" pitchFamily="18" charset="0"/>
                                </a:rPr>
                              </m:ctrlPr>
                            </m:accPr>
                            <m:e>
                              <m:sSub>
                                <m:sSubPr>
                                  <m:ctrlPr>
                                    <a:rPr lang="en-IN" sz="1300" b="0" i="1" smtClean="0">
                                      <a:latin typeface="Cambria Math" panose="02040503050406030204" pitchFamily="18" charset="0"/>
                                    </a:rPr>
                                  </m:ctrlPr>
                                </m:sSubPr>
                                <m:e>
                                  <m:r>
                                    <m:rPr>
                                      <m:sty m:val="p"/>
                                    </m:rPr>
                                    <a:rPr lang="en-IN" sz="1300" b="0" i="0" smtClean="0">
                                      <a:latin typeface="Cambria Math" panose="02040503050406030204" pitchFamily="18" charset="0"/>
                                      <a:ea typeface="Cambria Math" panose="02040503050406030204" pitchFamily="18" charset="0"/>
                                    </a:rPr>
                                    <m:t>θ</m:t>
                                  </m:r>
                                </m:e>
                                <m:sub>
                                  <m:r>
                                    <a:rPr lang="en-IN" sz="1300" b="0" i="0" smtClean="0">
                                      <a:latin typeface="Cambria Math" panose="02040503050406030204" pitchFamily="18" charset="0"/>
                                    </a:rPr>
                                    <m:t>3</m:t>
                                  </m:r>
                                </m:sub>
                              </m:sSub>
                            </m:e>
                          </m:acc>
                          <m:func>
                            <m:funcPr>
                              <m:ctrlPr>
                                <a:rPr lang="en-IN" sz="1300" b="0" i="1" smtClean="0">
                                  <a:latin typeface="Cambria Math" panose="02040503050406030204" pitchFamily="18" charset="0"/>
                                </a:rPr>
                              </m:ctrlPr>
                            </m:funcPr>
                            <m:fName>
                              <m:r>
                                <m:rPr>
                                  <m:sty m:val="p"/>
                                </m:rPr>
                                <a:rPr lang="en-IN" sz="1300" b="0" i="0" smtClean="0">
                                  <a:latin typeface="Cambria Math" panose="02040503050406030204" pitchFamily="18" charset="0"/>
                                </a:rPr>
                                <m:t>cos</m:t>
                              </m:r>
                            </m:fName>
                            <m:e>
                              <m:sSub>
                                <m:sSubPr>
                                  <m:ctrlPr>
                                    <a:rPr lang="en-IN" sz="1300" b="0" i="1" smtClean="0">
                                      <a:latin typeface="Cambria Math" panose="02040503050406030204" pitchFamily="18" charset="0"/>
                                    </a:rPr>
                                  </m:ctrlPr>
                                </m:sSubPr>
                                <m:e>
                                  <m:r>
                                    <m:rPr>
                                      <m:sty m:val="p"/>
                                    </m:rPr>
                                    <a:rPr lang="en-IN" sz="1300" b="0" i="0" smtClean="0">
                                      <a:latin typeface="Cambria Math" panose="02040503050406030204" pitchFamily="18" charset="0"/>
                                      <a:ea typeface="Cambria Math" panose="02040503050406030204" pitchFamily="18" charset="0"/>
                                    </a:rPr>
                                    <m:t>θ</m:t>
                                  </m:r>
                                </m:e>
                                <m:sub>
                                  <m:r>
                                    <a:rPr lang="en-IN" sz="1300" b="0" i="0" smtClean="0">
                                      <a:latin typeface="Cambria Math" panose="02040503050406030204" pitchFamily="18" charset="0"/>
                                    </a:rPr>
                                    <m:t>3</m:t>
                                  </m:r>
                                </m:sub>
                              </m:sSub>
                            </m:e>
                          </m:func>
                          <m:r>
                            <a:rPr lang="en-IN" sz="1300" b="0" i="0" smtClean="0">
                              <a:latin typeface="Cambria Math" panose="02040503050406030204" pitchFamily="18" charset="0"/>
                            </a:rPr>
                            <m:t>−</m:t>
                          </m:r>
                          <m:sSub>
                            <m:sSubPr>
                              <m:ctrlPr>
                                <a:rPr lang="en-IN" sz="1300" b="0" i="1" smtClean="0">
                                  <a:latin typeface="Cambria Math" panose="02040503050406030204" pitchFamily="18" charset="0"/>
                                </a:rPr>
                              </m:ctrlPr>
                            </m:sSubPr>
                            <m:e>
                              <m:r>
                                <m:rPr>
                                  <m:sty m:val="p"/>
                                </m:rPr>
                                <a:rPr lang="en-IN" sz="1300" b="0" i="0" smtClean="0">
                                  <a:latin typeface="Cambria Math" panose="02040503050406030204" pitchFamily="18" charset="0"/>
                                </a:rPr>
                                <m:t>r</m:t>
                              </m:r>
                            </m:e>
                            <m:sub>
                              <m:r>
                                <a:rPr lang="en-IN" sz="1300" b="0" i="0" smtClean="0">
                                  <a:latin typeface="Cambria Math" panose="02040503050406030204" pitchFamily="18" charset="0"/>
                                </a:rPr>
                                <m:t>3</m:t>
                              </m:r>
                            </m:sub>
                          </m:sSub>
                          <m:acc>
                            <m:accPr>
                              <m:chr m:val="̇"/>
                              <m:ctrlPr>
                                <a:rPr lang="en-IN" sz="1300" b="0" i="1" smtClean="0">
                                  <a:latin typeface="Cambria Math" panose="02040503050406030204" pitchFamily="18" charset="0"/>
                                </a:rPr>
                              </m:ctrlPr>
                            </m:accPr>
                            <m:e>
                              <m:sSubSup>
                                <m:sSubSupPr>
                                  <m:ctrlPr>
                                    <a:rPr lang="en-IN" sz="1300" b="0" i="1" smtClean="0">
                                      <a:latin typeface="Cambria Math" panose="02040503050406030204" pitchFamily="18" charset="0"/>
                                      <a:ea typeface="Cambria Math" panose="02040503050406030204" pitchFamily="18" charset="0"/>
                                    </a:rPr>
                                  </m:ctrlPr>
                                </m:sSubSupPr>
                                <m:e>
                                  <m:r>
                                    <m:rPr>
                                      <m:sty m:val="p"/>
                                    </m:rPr>
                                    <a:rPr lang="en-IN" sz="1300" b="0" i="0" smtClean="0">
                                      <a:latin typeface="Cambria Math" panose="02040503050406030204" pitchFamily="18" charset="0"/>
                                      <a:ea typeface="Cambria Math" panose="02040503050406030204" pitchFamily="18" charset="0"/>
                                    </a:rPr>
                                    <m:t>θ</m:t>
                                  </m:r>
                                </m:e>
                                <m:sub>
                                  <m:r>
                                    <a:rPr lang="en-IN" sz="1300" b="0" i="0" smtClean="0">
                                      <a:latin typeface="Cambria Math" panose="02040503050406030204" pitchFamily="18" charset="0"/>
                                    </a:rPr>
                                    <m:t>3</m:t>
                                  </m:r>
                                </m:sub>
                                <m:sup>
                                  <m:r>
                                    <a:rPr lang="en-IN" sz="1300" b="0" i="0" smtClean="0">
                                      <a:latin typeface="Cambria Math" panose="02040503050406030204" pitchFamily="18" charset="0"/>
                                    </a:rPr>
                                    <m:t>2</m:t>
                                  </m:r>
                                </m:sup>
                              </m:sSubSup>
                            </m:e>
                          </m:acc>
                          <m:func>
                            <m:funcPr>
                              <m:ctrlPr>
                                <a:rPr lang="en-IN" sz="1300" b="0" i="1" smtClean="0">
                                  <a:latin typeface="Cambria Math" panose="02040503050406030204" pitchFamily="18" charset="0"/>
                                </a:rPr>
                              </m:ctrlPr>
                            </m:funcPr>
                            <m:fName>
                              <m:r>
                                <m:rPr>
                                  <m:sty m:val="p"/>
                                </m:rPr>
                                <a:rPr lang="en-IN" sz="1300" b="0" i="0" smtClean="0">
                                  <a:latin typeface="Cambria Math" panose="02040503050406030204" pitchFamily="18" charset="0"/>
                                </a:rPr>
                                <m:t>sin</m:t>
                              </m:r>
                            </m:fName>
                            <m:e>
                              <m:sSub>
                                <m:sSubPr>
                                  <m:ctrlPr>
                                    <a:rPr lang="en-IN" sz="1300" b="0" i="1" smtClean="0">
                                      <a:latin typeface="Cambria Math" panose="02040503050406030204" pitchFamily="18" charset="0"/>
                                    </a:rPr>
                                  </m:ctrlPr>
                                </m:sSubPr>
                                <m:e>
                                  <m:r>
                                    <m:rPr>
                                      <m:sty m:val="p"/>
                                    </m:rPr>
                                    <a:rPr lang="en-IN" sz="1300" b="0" i="0" smtClean="0">
                                      <a:latin typeface="Cambria Math" panose="02040503050406030204" pitchFamily="18" charset="0"/>
                                      <a:ea typeface="Cambria Math" panose="02040503050406030204" pitchFamily="18" charset="0"/>
                                    </a:rPr>
                                    <m:t>θ</m:t>
                                  </m:r>
                                </m:e>
                                <m:sub>
                                  <m:r>
                                    <a:rPr lang="en-IN" sz="1300" b="0" i="0" smtClean="0">
                                      <a:latin typeface="Cambria Math" panose="02040503050406030204" pitchFamily="18" charset="0"/>
                                    </a:rPr>
                                    <m:t>3</m:t>
                                  </m:r>
                                </m:sub>
                              </m:sSub>
                            </m:e>
                          </m:func>
                        </m:e>
                      </m:d>
                      <m:r>
                        <a:rPr lang="en-IN" sz="1300" b="0" i="0" smtClean="0">
                          <a:latin typeface="Cambria Math" panose="02040503050406030204" pitchFamily="18" charset="0"/>
                        </a:rPr>
                        <m:t>+</m:t>
                      </m:r>
                      <m:d>
                        <m:dPr>
                          <m:ctrlPr>
                            <a:rPr lang="en-IN" sz="1300" b="0" i="1" smtClean="0">
                              <a:latin typeface="Cambria Math" panose="02040503050406030204" pitchFamily="18" charset="0"/>
                            </a:rPr>
                          </m:ctrlPr>
                        </m:dPr>
                        <m:e>
                          <m:sSub>
                            <m:sSubPr>
                              <m:ctrlPr>
                                <a:rPr lang="en-IN" sz="1300" b="0" i="1" smtClean="0">
                                  <a:latin typeface="Cambria Math" panose="02040503050406030204" pitchFamily="18" charset="0"/>
                                </a:rPr>
                              </m:ctrlPr>
                            </m:sSubPr>
                            <m:e>
                              <m:r>
                                <m:rPr>
                                  <m:sty m:val="p"/>
                                </m:rPr>
                                <a:rPr lang="en-IN" sz="1300" b="0" i="0" smtClean="0">
                                  <a:latin typeface="Cambria Math" panose="02040503050406030204" pitchFamily="18" charset="0"/>
                                </a:rPr>
                                <m:t>r</m:t>
                              </m:r>
                            </m:e>
                            <m:sub>
                              <m:r>
                                <a:rPr lang="en-IN" sz="1300" b="0" i="0" smtClean="0">
                                  <a:latin typeface="Cambria Math" panose="02040503050406030204" pitchFamily="18" charset="0"/>
                                </a:rPr>
                                <m:t>4</m:t>
                              </m:r>
                            </m:sub>
                          </m:sSub>
                          <m:acc>
                            <m:accPr>
                              <m:chr m:val="̈"/>
                              <m:ctrlPr>
                                <a:rPr lang="en-IN" sz="1300" b="0" i="1" smtClean="0">
                                  <a:latin typeface="Cambria Math" panose="02040503050406030204" pitchFamily="18" charset="0"/>
                                </a:rPr>
                              </m:ctrlPr>
                            </m:accPr>
                            <m:e>
                              <m:sSub>
                                <m:sSubPr>
                                  <m:ctrlPr>
                                    <a:rPr lang="en-IN" sz="1300" b="0" i="1" smtClean="0">
                                      <a:latin typeface="Cambria Math" panose="02040503050406030204" pitchFamily="18" charset="0"/>
                                    </a:rPr>
                                  </m:ctrlPr>
                                </m:sSubPr>
                                <m:e>
                                  <m:r>
                                    <m:rPr>
                                      <m:sty m:val="p"/>
                                    </m:rPr>
                                    <a:rPr lang="en-IN" sz="1300" b="0" i="0" smtClean="0">
                                      <a:latin typeface="Cambria Math" panose="02040503050406030204" pitchFamily="18" charset="0"/>
                                      <a:ea typeface="Cambria Math" panose="02040503050406030204" pitchFamily="18" charset="0"/>
                                    </a:rPr>
                                    <m:t>θ</m:t>
                                  </m:r>
                                </m:e>
                                <m:sub>
                                  <m:r>
                                    <a:rPr lang="en-IN" sz="1300" b="0" i="0" smtClean="0">
                                      <a:latin typeface="Cambria Math" panose="02040503050406030204" pitchFamily="18" charset="0"/>
                                    </a:rPr>
                                    <m:t>4</m:t>
                                  </m:r>
                                </m:sub>
                              </m:sSub>
                            </m:e>
                          </m:acc>
                          <m:func>
                            <m:funcPr>
                              <m:ctrlPr>
                                <a:rPr lang="en-IN" sz="1300" b="0" i="1" smtClean="0">
                                  <a:latin typeface="Cambria Math" panose="02040503050406030204" pitchFamily="18" charset="0"/>
                                </a:rPr>
                              </m:ctrlPr>
                            </m:funcPr>
                            <m:fName>
                              <m:r>
                                <m:rPr>
                                  <m:sty m:val="p"/>
                                </m:rPr>
                                <a:rPr lang="en-IN" sz="1300" b="0" i="0" smtClean="0">
                                  <a:latin typeface="Cambria Math" panose="02040503050406030204" pitchFamily="18" charset="0"/>
                                </a:rPr>
                                <m:t>cos</m:t>
                              </m:r>
                            </m:fName>
                            <m:e>
                              <m:sSub>
                                <m:sSubPr>
                                  <m:ctrlPr>
                                    <a:rPr lang="en-IN" sz="1300" b="0" i="1" smtClean="0">
                                      <a:latin typeface="Cambria Math" panose="02040503050406030204" pitchFamily="18" charset="0"/>
                                    </a:rPr>
                                  </m:ctrlPr>
                                </m:sSubPr>
                                <m:e>
                                  <m:r>
                                    <m:rPr>
                                      <m:sty m:val="p"/>
                                    </m:rPr>
                                    <a:rPr lang="en-IN" sz="1300" b="0" i="0" smtClean="0">
                                      <a:latin typeface="Cambria Math" panose="02040503050406030204" pitchFamily="18" charset="0"/>
                                      <a:ea typeface="Cambria Math" panose="02040503050406030204" pitchFamily="18" charset="0"/>
                                    </a:rPr>
                                    <m:t>θ</m:t>
                                  </m:r>
                                </m:e>
                                <m:sub>
                                  <m:r>
                                    <a:rPr lang="en-IN" sz="1300" b="0" i="0" smtClean="0">
                                      <a:latin typeface="Cambria Math" panose="02040503050406030204" pitchFamily="18" charset="0"/>
                                      <a:ea typeface="Cambria Math" panose="02040503050406030204" pitchFamily="18" charset="0"/>
                                    </a:rPr>
                                    <m:t>4</m:t>
                                  </m:r>
                                </m:sub>
                              </m:sSub>
                            </m:e>
                          </m:func>
                          <m:r>
                            <a:rPr lang="en-IN" sz="1300" b="0" i="0" smtClean="0">
                              <a:latin typeface="Cambria Math" panose="02040503050406030204" pitchFamily="18" charset="0"/>
                            </a:rPr>
                            <m:t>−</m:t>
                          </m:r>
                          <m:sSub>
                            <m:sSubPr>
                              <m:ctrlPr>
                                <a:rPr lang="en-IN" sz="1300" b="0" i="1" smtClean="0">
                                  <a:latin typeface="Cambria Math" panose="02040503050406030204" pitchFamily="18" charset="0"/>
                                </a:rPr>
                              </m:ctrlPr>
                            </m:sSubPr>
                            <m:e>
                              <m:r>
                                <m:rPr>
                                  <m:sty m:val="p"/>
                                </m:rPr>
                                <a:rPr lang="en-IN" sz="1300" b="0" i="0" smtClean="0">
                                  <a:latin typeface="Cambria Math" panose="02040503050406030204" pitchFamily="18" charset="0"/>
                                </a:rPr>
                                <m:t>r</m:t>
                              </m:r>
                            </m:e>
                            <m:sub>
                              <m:r>
                                <a:rPr lang="en-IN" sz="1300" b="0" i="0" smtClean="0">
                                  <a:latin typeface="Cambria Math" panose="02040503050406030204" pitchFamily="18" charset="0"/>
                                </a:rPr>
                                <m:t>4</m:t>
                              </m:r>
                            </m:sub>
                          </m:sSub>
                          <m:acc>
                            <m:accPr>
                              <m:chr m:val="̇"/>
                              <m:ctrlPr>
                                <a:rPr lang="en-IN" sz="1300" b="0" i="1" smtClean="0">
                                  <a:latin typeface="Cambria Math" panose="02040503050406030204" pitchFamily="18" charset="0"/>
                                </a:rPr>
                              </m:ctrlPr>
                            </m:accPr>
                            <m:e>
                              <m:sSubSup>
                                <m:sSubSupPr>
                                  <m:ctrlPr>
                                    <a:rPr lang="en-IN" sz="1300" b="0" i="1" smtClean="0">
                                      <a:latin typeface="Cambria Math" panose="02040503050406030204" pitchFamily="18" charset="0"/>
                                      <a:ea typeface="Cambria Math" panose="02040503050406030204" pitchFamily="18" charset="0"/>
                                    </a:rPr>
                                  </m:ctrlPr>
                                </m:sSubSupPr>
                                <m:e>
                                  <m:r>
                                    <m:rPr>
                                      <m:sty m:val="p"/>
                                    </m:rPr>
                                    <a:rPr lang="en-IN" sz="1300" b="0" i="0" smtClean="0">
                                      <a:latin typeface="Cambria Math" panose="02040503050406030204" pitchFamily="18" charset="0"/>
                                      <a:ea typeface="Cambria Math" panose="02040503050406030204" pitchFamily="18" charset="0"/>
                                    </a:rPr>
                                    <m:t>θ</m:t>
                                  </m:r>
                                </m:e>
                                <m:sub>
                                  <m:r>
                                    <a:rPr lang="en-IN" sz="1300" b="0" i="0" smtClean="0">
                                      <a:latin typeface="Cambria Math" panose="02040503050406030204" pitchFamily="18" charset="0"/>
                                      <a:ea typeface="Cambria Math" panose="02040503050406030204" pitchFamily="18" charset="0"/>
                                    </a:rPr>
                                    <m:t>4</m:t>
                                  </m:r>
                                </m:sub>
                                <m:sup>
                                  <m:r>
                                    <a:rPr lang="en-IN" sz="1300" b="0" i="0" smtClean="0">
                                      <a:latin typeface="Cambria Math" panose="02040503050406030204" pitchFamily="18" charset="0"/>
                                    </a:rPr>
                                    <m:t>2</m:t>
                                  </m:r>
                                </m:sup>
                              </m:sSubSup>
                            </m:e>
                          </m:acc>
                          <m:func>
                            <m:funcPr>
                              <m:ctrlPr>
                                <a:rPr lang="en-IN" sz="1300" b="0" i="1" smtClean="0">
                                  <a:latin typeface="Cambria Math" panose="02040503050406030204" pitchFamily="18" charset="0"/>
                                </a:rPr>
                              </m:ctrlPr>
                            </m:funcPr>
                            <m:fName>
                              <m:r>
                                <m:rPr>
                                  <m:sty m:val="p"/>
                                </m:rPr>
                                <a:rPr lang="en-IN" sz="1300" b="0" i="0" smtClean="0">
                                  <a:latin typeface="Cambria Math" panose="02040503050406030204" pitchFamily="18" charset="0"/>
                                </a:rPr>
                                <m:t>sin</m:t>
                              </m:r>
                            </m:fName>
                            <m:e>
                              <m:sSub>
                                <m:sSubPr>
                                  <m:ctrlPr>
                                    <a:rPr lang="en-IN" sz="1300" b="0" i="1" smtClean="0">
                                      <a:latin typeface="Cambria Math" panose="02040503050406030204" pitchFamily="18" charset="0"/>
                                    </a:rPr>
                                  </m:ctrlPr>
                                </m:sSubPr>
                                <m:e>
                                  <m:r>
                                    <m:rPr>
                                      <m:sty m:val="p"/>
                                    </m:rPr>
                                    <a:rPr lang="en-IN" sz="1300" b="0" i="0" smtClean="0">
                                      <a:latin typeface="Cambria Math" panose="02040503050406030204" pitchFamily="18" charset="0"/>
                                      <a:ea typeface="Cambria Math" panose="02040503050406030204" pitchFamily="18" charset="0"/>
                                    </a:rPr>
                                    <m:t>θ</m:t>
                                  </m:r>
                                </m:e>
                                <m:sub>
                                  <m:r>
                                    <a:rPr lang="en-IN" sz="1300" b="0" i="0" smtClean="0">
                                      <a:latin typeface="Cambria Math" panose="02040503050406030204" pitchFamily="18" charset="0"/>
                                      <a:ea typeface="Cambria Math" panose="02040503050406030204" pitchFamily="18" charset="0"/>
                                    </a:rPr>
                                    <m:t>4</m:t>
                                  </m:r>
                                </m:sub>
                              </m:sSub>
                            </m:e>
                          </m:func>
                        </m:e>
                      </m:d>
                      <m:r>
                        <a:rPr lang="en-IN" sz="1300" b="0" i="0" smtClean="0">
                          <a:latin typeface="Cambria Math" panose="02040503050406030204" pitchFamily="18" charset="0"/>
                        </a:rPr>
                        <m:t>=(</m:t>
                      </m:r>
                      <m:sSub>
                        <m:sSubPr>
                          <m:ctrlPr>
                            <a:rPr lang="en-IN" sz="1300" b="0" i="1" smtClean="0">
                              <a:latin typeface="Cambria Math" panose="02040503050406030204" pitchFamily="18" charset="0"/>
                            </a:rPr>
                          </m:ctrlPr>
                        </m:sSubPr>
                        <m:e>
                          <m:r>
                            <m:rPr>
                              <m:sty m:val="p"/>
                            </m:rPr>
                            <a:rPr lang="en-IN" sz="1300" b="0" i="0" smtClean="0">
                              <a:latin typeface="Cambria Math" panose="02040503050406030204" pitchFamily="18" charset="0"/>
                            </a:rPr>
                            <m:t>r</m:t>
                          </m:r>
                        </m:e>
                        <m:sub>
                          <m:r>
                            <a:rPr lang="en-IN" sz="1300" b="0" i="0" smtClean="0">
                              <a:latin typeface="Cambria Math" panose="02040503050406030204" pitchFamily="18" charset="0"/>
                            </a:rPr>
                            <m:t>2</m:t>
                          </m:r>
                        </m:sub>
                      </m:sSub>
                      <m:acc>
                        <m:accPr>
                          <m:chr m:val="̈"/>
                          <m:ctrlPr>
                            <a:rPr lang="en-IN" sz="1300" b="0" i="1" smtClean="0">
                              <a:latin typeface="Cambria Math" panose="02040503050406030204" pitchFamily="18" charset="0"/>
                            </a:rPr>
                          </m:ctrlPr>
                        </m:accPr>
                        <m:e>
                          <m:sSub>
                            <m:sSubPr>
                              <m:ctrlPr>
                                <a:rPr lang="en-IN" sz="1300" b="0" i="1" smtClean="0">
                                  <a:latin typeface="Cambria Math" panose="02040503050406030204" pitchFamily="18" charset="0"/>
                                </a:rPr>
                              </m:ctrlPr>
                            </m:sSubPr>
                            <m:e>
                              <m:r>
                                <m:rPr>
                                  <m:sty m:val="p"/>
                                </m:rPr>
                                <a:rPr lang="en-IN" sz="1300" b="0" i="0" smtClean="0">
                                  <a:latin typeface="Cambria Math" panose="02040503050406030204" pitchFamily="18" charset="0"/>
                                  <a:ea typeface="Cambria Math" panose="02040503050406030204" pitchFamily="18" charset="0"/>
                                </a:rPr>
                                <m:t>θ</m:t>
                              </m:r>
                            </m:e>
                            <m:sub>
                              <m:r>
                                <a:rPr lang="en-IN" sz="1300" b="0" i="0" smtClean="0">
                                  <a:latin typeface="Cambria Math" panose="02040503050406030204" pitchFamily="18" charset="0"/>
                                  <a:ea typeface="Cambria Math" panose="02040503050406030204" pitchFamily="18" charset="0"/>
                                </a:rPr>
                                <m:t>2</m:t>
                              </m:r>
                            </m:sub>
                          </m:sSub>
                        </m:e>
                      </m:acc>
                      <m:func>
                        <m:funcPr>
                          <m:ctrlPr>
                            <a:rPr lang="en-IN" sz="1300" b="0" i="1" smtClean="0">
                              <a:latin typeface="Cambria Math" panose="02040503050406030204" pitchFamily="18" charset="0"/>
                            </a:rPr>
                          </m:ctrlPr>
                        </m:funcPr>
                        <m:fName>
                          <m:r>
                            <m:rPr>
                              <m:sty m:val="p"/>
                            </m:rPr>
                            <a:rPr lang="en-IN" sz="1300" b="0" i="0" smtClean="0">
                              <a:latin typeface="Cambria Math" panose="02040503050406030204" pitchFamily="18" charset="0"/>
                            </a:rPr>
                            <m:t>cos</m:t>
                          </m:r>
                        </m:fName>
                        <m:e>
                          <m:sSub>
                            <m:sSubPr>
                              <m:ctrlPr>
                                <a:rPr lang="en-IN" sz="1300" b="0" i="1" smtClean="0">
                                  <a:latin typeface="Cambria Math" panose="02040503050406030204" pitchFamily="18" charset="0"/>
                                </a:rPr>
                              </m:ctrlPr>
                            </m:sSubPr>
                            <m:e>
                              <m:r>
                                <m:rPr>
                                  <m:sty m:val="p"/>
                                </m:rPr>
                                <a:rPr lang="en-IN" sz="1300" b="0" i="0" smtClean="0">
                                  <a:latin typeface="Cambria Math" panose="02040503050406030204" pitchFamily="18" charset="0"/>
                                  <a:ea typeface="Cambria Math" panose="02040503050406030204" pitchFamily="18" charset="0"/>
                                </a:rPr>
                                <m:t>θ</m:t>
                              </m:r>
                            </m:e>
                            <m:sub>
                              <m:r>
                                <a:rPr lang="en-IN" sz="1300" b="0" i="0" smtClean="0">
                                  <a:latin typeface="Cambria Math" panose="02040503050406030204" pitchFamily="18" charset="0"/>
                                  <a:ea typeface="Cambria Math" panose="02040503050406030204" pitchFamily="18" charset="0"/>
                                </a:rPr>
                                <m:t>2</m:t>
                              </m:r>
                            </m:sub>
                          </m:sSub>
                        </m:e>
                      </m:func>
                      <m:r>
                        <a:rPr lang="en-IN" sz="1300" b="0" i="0" smtClean="0">
                          <a:latin typeface="Cambria Math" panose="02040503050406030204" pitchFamily="18" charset="0"/>
                          <a:ea typeface="Cambria Math" panose="02040503050406030204" pitchFamily="18" charset="0"/>
                        </a:rPr>
                        <m:t>−</m:t>
                      </m:r>
                      <m:sSub>
                        <m:sSubPr>
                          <m:ctrlPr>
                            <a:rPr lang="en-IN" sz="1300" b="0" i="1" smtClean="0">
                              <a:latin typeface="Cambria Math" panose="02040503050406030204" pitchFamily="18" charset="0"/>
                            </a:rPr>
                          </m:ctrlPr>
                        </m:sSubPr>
                        <m:e>
                          <m:r>
                            <m:rPr>
                              <m:sty m:val="p"/>
                            </m:rPr>
                            <a:rPr lang="en-IN" sz="1300" b="0" i="0" smtClean="0">
                              <a:latin typeface="Cambria Math" panose="02040503050406030204" pitchFamily="18" charset="0"/>
                            </a:rPr>
                            <m:t>r</m:t>
                          </m:r>
                        </m:e>
                        <m:sub>
                          <m:r>
                            <a:rPr lang="en-IN" sz="1300" b="0" i="0" smtClean="0">
                              <a:latin typeface="Cambria Math" panose="02040503050406030204" pitchFamily="18" charset="0"/>
                            </a:rPr>
                            <m:t>2</m:t>
                          </m:r>
                        </m:sub>
                      </m:sSub>
                      <m:acc>
                        <m:accPr>
                          <m:chr m:val="̇"/>
                          <m:ctrlPr>
                            <a:rPr lang="en-IN" sz="1300" b="0" i="1" smtClean="0">
                              <a:latin typeface="Cambria Math" panose="02040503050406030204" pitchFamily="18" charset="0"/>
                            </a:rPr>
                          </m:ctrlPr>
                        </m:accPr>
                        <m:e>
                          <m:sSubSup>
                            <m:sSubSupPr>
                              <m:ctrlPr>
                                <a:rPr lang="en-IN" sz="1300" b="0" i="1" smtClean="0">
                                  <a:latin typeface="Cambria Math" panose="02040503050406030204" pitchFamily="18" charset="0"/>
                                  <a:ea typeface="Cambria Math" panose="02040503050406030204" pitchFamily="18" charset="0"/>
                                </a:rPr>
                              </m:ctrlPr>
                            </m:sSubSupPr>
                            <m:e>
                              <m:r>
                                <m:rPr>
                                  <m:sty m:val="p"/>
                                </m:rPr>
                                <a:rPr lang="en-IN" sz="1300" b="0" i="0" smtClean="0">
                                  <a:latin typeface="Cambria Math" panose="02040503050406030204" pitchFamily="18" charset="0"/>
                                  <a:ea typeface="Cambria Math" panose="02040503050406030204" pitchFamily="18" charset="0"/>
                                </a:rPr>
                                <m:t>θ</m:t>
                              </m:r>
                            </m:e>
                            <m:sub>
                              <m:r>
                                <a:rPr lang="en-IN" sz="1300" b="0" i="0" smtClean="0">
                                  <a:latin typeface="Cambria Math" panose="02040503050406030204" pitchFamily="18" charset="0"/>
                                  <a:ea typeface="Cambria Math" panose="02040503050406030204" pitchFamily="18" charset="0"/>
                                </a:rPr>
                                <m:t>2</m:t>
                              </m:r>
                            </m:sub>
                            <m:sup>
                              <m:r>
                                <a:rPr lang="en-IN" sz="1300" b="0" i="0" smtClean="0">
                                  <a:latin typeface="Cambria Math" panose="02040503050406030204" pitchFamily="18" charset="0"/>
                                </a:rPr>
                                <m:t>2</m:t>
                              </m:r>
                            </m:sup>
                          </m:sSubSup>
                        </m:e>
                      </m:acc>
                      <m:func>
                        <m:funcPr>
                          <m:ctrlPr>
                            <a:rPr lang="en-IN" sz="1300" b="0" i="1" smtClean="0">
                              <a:latin typeface="Cambria Math" panose="02040503050406030204" pitchFamily="18" charset="0"/>
                            </a:rPr>
                          </m:ctrlPr>
                        </m:funcPr>
                        <m:fName>
                          <m:r>
                            <m:rPr>
                              <m:sty m:val="p"/>
                            </m:rPr>
                            <a:rPr lang="en-IN" sz="1300" b="0" i="0" smtClean="0">
                              <a:latin typeface="Cambria Math" panose="02040503050406030204" pitchFamily="18" charset="0"/>
                            </a:rPr>
                            <m:t>sin</m:t>
                          </m:r>
                        </m:fName>
                        <m:e>
                          <m:sSub>
                            <m:sSubPr>
                              <m:ctrlPr>
                                <a:rPr lang="en-IN" sz="1300" b="0" i="1" smtClean="0">
                                  <a:latin typeface="Cambria Math" panose="02040503050406030204" pitchFamily="18" charset="0"/>
                                </a:rPr>
                              </m:ctrlPr>
                            </m:sSubPr>
                            <m:e>
                              <m:r>
                                <m:rPr>
                                  <m:sty m:val="p"/>
                                </m:rPr>
                                <a:rPr lang="en-IN" sz="1300" b="0" i="0" smtClean="0">
                                  <a:latin typeface="Cambria Math" panose="02040503050406030204" pitchFamily="18" charset="0"/>
                                  <a:ea typeface="Cambria Math" panose="02040503050406030204" pitchFamily="18" charset="0"/>
                                </a:rPr>
                                <m:t>θ</m:t>
                              </m:r>
                            </m:e>
                            <m:sub>
                              <m:r>
                                <a:rPr lang="en-IN" sz="1300" b="0" i="0" smtClean="0">
                                  <a:latin typeface="Cambria Math" panose="02040503050406030204" pitchFamily="18" charset="0"/>
                                  <a:ea typeface="Cambria Math" panose="02040503050406030204" pitchFamily="18" charset="0"/>
                                </a:rPr>
                                <m:t>2</m:t>
                              </m:r>
                            </m:sub>
                          </m:sSub>
                        </m:e>
                      </m:func>
                      <m:r>
                        <a:rPr lang="en-IN" sz="1300" b="0" i="0" smtClean="0">
                          <a:latin typeface="Cambria Math" panose="02040503050406030204" pitchFamily="18" charset="0"/>
                          <a:ea typeface="Cambria Math" panose="02040503050406030204" pitchFamily="18" charset="0"/>
                        </a:rPr>
                        <m:t>)</m:t>
                      </m:r>
                    </m:oMath>
                  </m:oMathPara>
                </a14:m>
                <a:endParaRPr lang="en-IN" sz="1300" dirty="0"/>
              </a:p>
            </p:txBody>
          </p:sp>
        </mc:Choice>
        <mc:Fallback xmlns="">
          <p:sp>
            <p:nvSpPr>
              <p:cNvPr id="28" name="TextBox 27">
                <a:extLst>
                  <a:ext uri="{FF2B5EF4-FFF2-40B4-BE49-F238E27FC236}">
                    <a16:creationId xmlns:a16="http://schemas.microsoft.com/office/drawing/2014/main" id="{495ABFA9-F1DB-53CF-851F-522371573EAD}"/>
                  </a:ext>
                </a:extLst>
              </p:cNvPr>
              <p:cNvSpPr txBox="1">
                <a:spLocks noRot="1" noChangeAspect="1" noMove="1" noResize="1" noEditPoints="1" noAdjustHandles="1" noChangeArrowheads="1" noChangeShapeType="1" noTextEdit="1"/>
              </p:cNvSpPr>
              <p:nvPr/>
            </p:nvSpPr>
            <p:spPr>
              <a:xfrm>
                <a:off x="-100853" y="1848621"/>
                <a:ext cx="6978732" cy="691087"/>
              </a:xfrm>
              <a:prstGeom prst="rect">
                <a:avLst/>
              </a:prstGeom>
              <a:blipFill>
                <a:blip r:embed="rId5"/>
                <a:stretch>
                  <a:fillRect/>
                </a:stretch>
              </a:blipFill>
            </p:spPr>
            <p:txBody>
              <a:bodyPr/>
              <a:lstStyle/>
              <a:p>
                <a:r>
                  <a:rPr lang="en-IN">
                    <a:noFill/>
                  </a:rPr>
                  <a:t> </a:t>
                </a:r>
              </a:p>
            </p:txBody>
          </p:sp>
        </mc:Fallback>
      </mc:AlternateContent>
      <p:sp>
        <p:nvSpPr>
          <p:cNvPr id="29" name="Rectangle 28">
            <a:extLst>
              <a:ext uri="{FF2B5EF4-FFF2-40B4-BE49-F238E27FC236}">
                <a16:creationId xmlns:a16="http://schemas.microsoft.com/office/drawing/2014/main" id="{EA2E3AAD-DB1A-D3CC-2F54-30EBED0861FE}"/>
              </a:ext>
            </a:extLst>
          </p:cNvPr>
          <p:cNvSpPr/>
          <p:nvPr/>
        </p:nvSpPr>
        <p:spPr>
          <a:xfrm>
            <a:off x="265559" y="1798638"/>
            <a:ext cx="6371787" cy="755410"/>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a typeface="+mn-lt"/>
                <a:cs typeface="+mn-lt"/>
              </a:rPr>
              <a:t> </a:t>
            </a:r>
            <a:endParaRPr lang="en-US" dirty="0"/>
          </a:p>
        </p:txBody>
      </p:sp>
      <p:cxnSp>
        <p:nvCxnSpPr>
          <p:cNvPr id="30" name="Straight Arrow Connector 29">
            <a:extLst>
              <a:ext uri="{FF2B5EF4-FFF2-40B4-BE49-F238E27FC236}">
                <a16:creationId xmlns:a16="http://schemas.microsoft.com/office/drawing/2014/main" id="{9584EE1A-4E0E-C190-1600-1A24610DD339}"/>
              </a:ext>
            </a:extLst>
          </p:cNvPr>
          <p:cNvCxnSpPr>
            <a:cxnSpLocks/>
          </p:cNvCxnSpPr>
          <p:nvPr/>
        </p:nvCxnSpPr>
        <p:spPr>
          <a:xfrm>
            <a:off x="2838877" y="1434159"/>
            <a:ext cx="0" cy="3501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2640AE4-88FD-7939-BC89-FC23037F7F1C}"/>
              </a:ext>
            </a:extLst>
          </p:cNvPr>
          <p:cNvCxnSpPr>
            <a:cxnSpLocks/>
          </p:cNvCxnSpPr>
          <p:nvPr/>
        </p:nvCxnSpPr>
        <p:spPr>
          <a:xfrm>
            <a:off x="2848132" y="2546271"/>
            <a:ext cx="0" cy="2802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498701D-A954-160A-C9F9-7EC15CB4A9BD}"/>
                  </a:ext>
                </a:extLst>
              </p:cNvPr>
              <p:cNvSpPr txBox="1"/>
              <p:nvPr/>
            </p:nvSpPr>
            <p:spPr>
              <a:xfrm>
                <a:off x="0" y="2800944"/>
                <a:ext cx="7021821" cy="611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b="0" i="0" smtClean="0">
                          <a:latin typeface="Cambria Math" panose="02040503050406030204" pitchFamily="18" charset="0"/>
                        </a:rPr>
                        <m:t>−</m:t>
                      </m:r>
                      <m:sSub>
                        <m:sSubPr>
                          <m:ctrlPr>
                            <a:rPr lang="en-IN" b="0" i="1" smtClean="0">
                              <a:latin typeface="Cambria Math" panose="02040503050406030204" pitchFamily="18" charset="0"/>
                            </a:rPr>
                          </m:ctrlPr>
                        </m:sSubPr>
                        <m:e>
                          <m:r>
                            <a:rPr lang="en-IN" b="0" i="0" smtClean="0">
                              <a:latin typeface="Cambria Math" panose="02040503050406030204" pitchFamily="18" charset="0"/>
                            </a:rPr>
                            <m:t>(</m:t>
                          </m:r>
                          <m:r>
                            <m:rPr>
                              <m:sty m:val="p"/>
                            </m:rPr>
                            <a:rPr lang="en-IN" b="0" i="0" smtClean="0">
                              <a:latin typeface="Cambria Math" panose="02040503050406030204" pitchFamily="18" charset="0"/>
                            </a:rPr>
                            <m:t>r</m:t>
                          </m:r>
                        </m:e>
                        <m:sub>
                          <m:r>
                            <a:rPr lang="en-IN" b="0" i="0" smtClean="0">
                              <a:latin typeface="Cambria Math" panose="02040503050406030204" pitchFamily="18" charset="0"/>
                            </a:rPr>
                            <m:t>3</m:t>
                          </m:r>
                        </m:sub>
                      </m:sSub>
                      <m:acc>
                        <m:accPr>
                          <m:chr m:val="̈"/>
                          <m:ctrlPr>
                            <a:rPr lang="en-IN" b="0" i="1" smtClean="0">
                              <a:latin typeface="Cambria Math" panose="02040503050406030204" pitchFamily="18" charset="0"/>
                            </a:rPr>
                          </m:ctrlPr>
                        </m:accPr>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rPr>
                                <m:t>3</m:t>
                              </m:r>
                            </m:sub>
                          </m:sSub>
                        </m:e>
                      </m:acc>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cos</m:t>
                          </m:r>
                        </m:fName>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rPr>
                                <m:t>3</m:t>
                              </m:r>
                            </m:sub>
                          </m:sSub>
                        </m:e>
                      </m:func>
                      <m:r>
                        <a:rPr lang="en-IN" b="0" i="0" smtClean="0">
                          <a:latin typeface="Cambria Math" panose="02040503050406030204" pitchFamily="18" charset="0"/>
                        </a:rPr>
                        <m:t>)+</m:t>
                      </m:r>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r</m:t>
                          </m:r>
                        </m:e>
                        <m:sub>
                          <m:r>
                            <a:rPr lang="en-IN" b="0" i="0" smtClean="0">
                              <a:latin typeface="Cambria Math" panose="02040503050406030204" pitchFamily="18" charset="0"/>
                            </a:rPr>
                            <m:t>4</m:t>
                          </m:r>
                        </m:sub>
                      </m:sSub>
                      <m:acc>
                        <m:accPr>
                          <m:chr m:val="̈"/>
                          <m:ctrlPr>
                            <a:rPr lang="en-IN" b="0" i="1" smtClean="0">
                              <a:latin typeface="Cambria Math" panose="02040503050406030204" pitchFamily="18" charset="0"/>
                            </a:rPr>
                          </m:ctrlPr>
                        </m:accPr>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ea typeface="Cambria Math" panose="02040503050406030204" pitchFamily="18" charset="0"/>
                                </a:rPr>
                                <m:t>4</m:t>
                              </m:r>
                            </m:sub>
                          </m:sSub>
                        </m:e>
                      </m:acc>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cos</m:t>
                          </m:r>
                        </m:fName>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ea typeface="Cambria Math" panose="02040503050406030204" pitchFamily="18" charset="0"/>
                                </a:rPr>
                                <m:t>4</m:t>
                              </m:r>
                            </m:sub>
                          </m:sSub>
                        </m:e>
                      </m:func>
                      <m:r>
                        <a:rPr lang="en-IN" b="0" i="0" smtClean="0">
                          <a:latin typeface="Cambria Math" panose="02040503050406030204" pitchFamily="18" charset="0"/>
                        </a:rPr>
                        <m:t>=−</m:t>
                      </m:r>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r</m:t>
                          </m:r>
                        </m:e>
                        <m:sub>
                          <m:r>
                            <a:rPr lang="en-IN" b="0" i="0" smtClean="0">
                              <a:latin typeface="Cambria Math" panose="02040503050406030204" pitchFamily="18" charset="0"/>
                            </a:rPr>
                            <m:t>3</m:t>
                          </m:r>
                        </m:sub>
                      </m:sSub>
                      <m:acc>
                        <m:accPr>
                          <m:chr m:val="̇"/>
                          <m:ctrlPr>
                            <a:rPr lang="en-IN" b="0" i="1" smtClean="0">
                              <a:latin typeface="Cambria Math" panose="02040503050406030204" pitchFamily="18" charset="0"/>
                            </a:rPr>
                          </m:ctrlPr>
                        </m:accPr>
                        <m:e>
                          <m:sSubSup>
                            <m:sSubSupPr>
                              <m:ctrlPr>
                                <a:rPr lang="en-IN" b="0" i="1" smtClean="0">
                                  <a:latin typeface="Cambria Math" panose="02040503050406030204" pitchFamily="18" charset="0"/>
                                  <a:ea typeface="Cambria Math" panose="02040503050406030204" pitchFamily="18" charset="0"/>
                                </a:rPr>
                              </m:ctrlPr>
                            </m:sSubSup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ea typeface="Cambria Math" panose="02040503050406030204" pitchFamily="18" charset="0"/>
                                </a:rPr>
                                <m:t>3</m:t>
                              </m:r>
                            </m:sub>
                            <m:sup>
                              <m:r>
                                <a:rPr lang="en-IN" b="0" i="0" smtClean="0">
                                  <a:latin typeface="Cambria Math" panose="02040503050406030204" pitchFamily="18" charset="0"/>
                                </a:rPr>
                                <m:t>2</m:t>
                              </m:r>
                            </m:sup>
                          </m:sSubSup>
                        </m:e>
                      </m:acc>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sin</m:t>
                          </m:r>
                        </m:fName>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ea typeface="Cambria Math" panose="02040503050406030204" pitchFamily="18" charset="0"/>
                                </a:rPr>
                                <m:t>3</m:t>
                              </m:r>
                            </m:sub>
                          </m:sSub>
                        </m:e>
                      </m:func>
                      <m:r>
                        <a:rPr lang="en-IN" b="0" i="0"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r</m:t>
                          </m:r>
                        </m:e>
                        <m:sub>
                          <m:r>
                            <a:rPr lang="en-IN" b="0" i="0" smtClean="0">
                              <a:latin typeface="Cambria Math" panose="02040503050406030204" pitchFamily="18" charset="0"/>
                            </a:rPr>
                            <m:t>4</m:t>
                          </m:r>
                        </m:sub>
                      </m:sSub>
                      <m:acc>
                        <m:accPr>
                          <m:chr m:val="̇"/>
                          <m:ctrlPr>
                            <a:rPr lang="en-IN" b="0" i="1" smtClean="0">
                              <a:latin typeface="Cambria Math" panose="02040503050406030204" pitchFamily="18" charset="0"/>
                            </a:rPr>
                          </m:ctrlPr>
                        </m:accPr>
                        <m:e>
                          <m:sSubSup>
                            <m:sSubSupPr>
                              <m:ctrlPr>
                                <a:rPr lang="en-IN" b="0" i="1" smtClean="0">
                                  <a:latin typeface="Cambria Math" panose="02040503050406030204" pitchFamily="18" charset="0"/>
                                  <a:ea typeface="Cambria Math" panose="02040503050406030204" pitchFamily="18" charset="0"/>
                                </a:rPr>
                              </m:ctrlPr>
                            </m:sSubSup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ea typeface="Cambria Math" panose="02040503050406030204" pitchFamily="18" charset="0"/>
                                </a:rPr>
                                <m:t>4</m:t>
                              </m:r>
                            </m:sub>
                            <m:sup>
                              <m:r>
                                <a:rPr lang="en-IN" b="0" i="0" smtClean="0">
                                  <a:latin typeface="Cambria Math" panose="02040503050406030204" pitchFamily="18" charset="0"/>
                                </a:rPr>
                                <m:t>2</m:t>
                              </m:r>
                            </m:sup>
                          </m:sSubSup>
                        </m:e>
                      </m:acc>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sin</m:t>
                          </m:r>
                        </m:fName>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ea typeface="Cambria Math" panose="02040503050406030204" pitchFamily="18" charset="0"/>
                                </a:rPr>
                                <m:t>4</m:t>
                              </m:r>
                            </m:sub>
                          </m:sSub>
                        </m:e>
                      </m:func>
                      <m:r>
                        <a:rPr lang="en-IN" b="0" i="0"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r</m:t>
                          </m:r>
                        </m:e>
                        <m:sub>
                          <m:r>
                            <a:rPr lang="en-IN" b="0" i="0" smtClean="0">
                              <a:latin typeface="Cambria Math" panose="02040503050406030204" pitchFamily="18" charset="0"/>
                            </a:rPr>
                            <m:t>2</m:t>
                          </m:r>
                        </m:sub>
                      </m:sSub>
                      <m:acc>
                        <m:accPr>
                          <m:chr m:val="̈"/>
                          <m:ctrlPr>
                            <a:rPr lang="en-IN" b="0" i="1" smtClean="0">
                              <a:latin typeface="Cambria Math" panose="02040503050406030204" pitchFamily="18" charset="0"/>
                            </a:rPr>
                          </m:ctrlPr>
                        </m:accPr>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ea typeface="Cambria Math" panose="02040503050406030204" pitchFamily="18" charset="0"/>
                                </a:rPr>
                                <m:t>2</m:t>
                              </m:r>
                            </m:sub>
                          </m:sSub>
                        </m:e>
                      </m:acc>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cos</m:t>
                          </m:r>
                        </m:fName>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ea typeface="Cambria Math" panose="02040503050406030204" pitchFamily="18" charset="0"/>
                                </a:rPr>
                                <m:t>2</m:t>
                              </m:r>
                            </m:sub>
                          </m:sSub>
                        </m:e>
                      </m:func>
                      <m:r>
                        <a:rPr lang="en-IN" b="0" i="0"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r</m:t>
                          </m:r>
                        </m:e>
                        <m:sub>
                          <m:r>
                            <a:rPr lang="en-IN" b="0" i="0" smtClean="0">
                              <a:latin typeface="Cambria Math" panose="02040503050406030204" pitchFamily="18" charset="0"/>
                            </a:rPr>
                            <m:t>2</m:t>
                          </m:r>
                        </m:sub>
                      </m:sSub>
                      <m:acc>
                        <m:accPr>
                          <m:chr m:val="̇"/>
                          <m:ctrlPr>
                            <a:rPr lang="en-IN" b="0" i="1" smtClean="0">
                              <a:latin typeface="Cambria Math" panose="02040503050406030204" pitchFamily="18" charset="0"/>
                            </a:rPr>
                          </m:ctrlPr>
                        </m:accPr>
                        <m:e>
                          <m:sSubSup>
                            <m:sSubSupPr>
                              <m:ctrlPr>
                                <a:rPr lang="en-IN" b="0" i="1" smtClean="0">
                                  <a:latin typeface="Cambria Math" panose="02040503050406030204" pitchFamily="18" charset="0"/>
                                  <a:ea typeface="Cambria Math" panose="02040503050406030204" pitchFamily="18" charset="0"/>
                                </a:rPr>
                              </m:ctrlPr>
                            </m:sSubSup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ea typeface="Cambria Math" panose="02040503050406030204" pitchFamily="18" charset="0"/>
                                </a:rPr>
                                <m:t>2</m:t>
                              </m:r>
                            </m:sub>
                            <m:sup>
                              <m:r>
                                <a:rPr lang="en-IN" b="0" i="0" smtClean="0">
                                  <a:latin typeface="Cambria Math" panose="02040503050406030204" pitchFamily="18" charset="0"/>
                                </a:rPr>
                                <m:t>2</m:t>
                              </m:r>
                            </m:sup>
                          </m:sSubSup>
                        </m:e>
                      </m:acc>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sin</m:t>
                          </m:r>
                        </m:fName>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ea typeface="Cambria Math" panose="02040503050406030204" pitchFamily="18" charset="0"/>
                                </a:rPr>
                                <m:t>2</m:t>
                              </m:r>
                            </m:sub>
                          </m:sSub>
                        </m:e>
                      </m:func>
                      <m:r>
                        <a:rPr lang="en-IN" b="0" i="0" smtClean="0">
                          <a:latin typeface="Cambria Math" panose="02040503050406030204" pitchFamily="18" charset="0"/>
                          <a:ea typeface="Cambria Math" panose="02040503050406030204" pitchFamily="18" charset="0"/>
                        </a:rPr>
                        <m:t>)</m:t>
                      </m:r>
                    </m:oMath>
                  </m:oMathPara>
                </a14:m>
                <a:endParaRPr lang="en-IN" dirty="0"/>
              </a:p>
              <a:p>
                <a:pPr/>
                <a14:m>
                  <m:oMathPara xmlns:m="http://schemas.openxmlformats.org/officeDocument/2006/math">
                    <m:oMathParaPr>
                      <m:jc m:val="centerGroup"/>
                    </m:oMathParaPr>
                    <m:oMath xmlns:m="http://schemas.openxmlformats.org/officeDocument/2006/math">
                      <m:r>
                        <a:rPr lang="en-IN" b="0" i="0" smtClean="0">
                          <a:latin typeface="Cambria Math" panose="02040503050406030204" pitchFamily="18" charset="0"/>
                        </a:rPr>
                        <m:t>−</m:t>
                      </m:r>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r</m:t>
                          </m:r>
                        </m:e>
                        <m:sub>
                          <m:r>
                            <a:rPr lang="en-IN" b="0" i="0" smtClean="0">
                              <a:latin typeface="Cambria Math" panose="02040503050406030204" pitchFamily="18" charset="0"/>
                            </a:rPr>
                            <m:t>3</m:t>
                          </m:r>
                        </m:sub>
                      </m:sSub>
                      <m:acc>
                        <m:accPr>
                          <m:chr m:val="̈"/>
                          <m:ctrlPr>
                            <a:rPr lang="en-IN" b="0" i="1" smtClean="0">
                              <a:latin typeface="Cambria Math" panose="02040503050406030204" pitchFamily="18" charset="0"/>
                            </a:rPr>
                          </m:ctrlPr>
                        </m:accPr>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rPr>
                                <m:t>3</m:t>
                              </m:r>
                            </m:sub>
                          </m:sSub>
                        </m:e>
                      </m:acc>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sin</m:t>
                          </m:r>
                        </m:fName>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rPr>
                                <m:t>3</m:t>
                              </m:r>
                            </m:sub>
                          </m:sSub>
                        </m:e>
                      </m:func>
                      <m:r>
                        <a:rPr lang="en-IN" b="0" i="0" smtClean="0">
                          <a:latin typeface="Cambria Math" panose="02040503050406030204" pitchFamily="18" charset="0"/>
                        </a:rPr>
                        <m:t>+</m:t>
                      </m:r>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r</m:t>
                          </m:r>
                        </m:e>
                        <m:sub>
                          <m:r>
                            <a:rPr lang="en-IN" b="0" i="0" smtClean="0">
                              <a:latin typeface="Cambria Math" panose="02040503050406030204" pitchFamily="18" charset="0"/>
                            </a:rPr>
                            <m:t>4</m:t>
                          </m:r>
                        </m:sub>
                      </m:sSub>
                      <m:acc>
                        <m:accPr>
                          <m:chr m:val="̈"/>
                          <m:ctrlPr>
                            <a:rPr lang="en-IN" b="0" i="1" smtClean="0">
                              <a:latin typeface="Cambria Math" panose="02040503050406030204" pitchFamily="18" charset="0"/>
                            </a:rPr>
                          </m:ctrlPr>
                        </m:accPr>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ea typeface="Cambria Math" panose="02040503050406030204" pitchFamily="18" charset="0"/>
                                </a:rPr>
                                <m:t>4</m:t>
                              </m:r>
                            </m:sub>
                          </m:sSub>
                        </m:e>
                      </m:acc>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sin</m:t>
                          </m:r>
                        </m:fName>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ea typeface="Cambria Math" panose="02040503050406030204" pitchFamily="18" charset="0"/>
                                </a:rPr>
                                <m:t>4</m:t>
                              </m:r>
                            </m:sub>
                          </m:sSub>
                        </m:e>
                      </m:func>
                      <m:r>
                        <a:rPr lang="en-IN" b="0" i="0" smtClean="0">
                          <a:latin typeface="Cambria Math" panose="02040503050406030204" pitchFamily="18" charset="0"/>
                        </a:rPr>
                        <m:t>=</m:t>
                      </m:r>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r</m:t>
                          </m:r>
                        </m:e>
                        <m:sub>
                          <m:r>
                            <a:rPr lang="en-IN" b="0" i="0" smtClean="0">
                              <a:latin typeface="Cambria Math" panose="02040503050406030204" pitchFamily="18" charset="0"/>
                            </a:rPr>
                            <m:t>3</m:t>
                          </m:r>
                        </m:sub>
                      </m:sSub>
                      <m:acc>
                        <m:accPr>
                          <m:chr m:val="̇"/>
                          <m:ctrlPr>
                            <a:rPr lang="en-IN" b="0" i="1" smtClean="0">
                              <a:latin typeface="Cambria Math" panose="02040503050406030204" pitchFamily="18" charset="0"/>
                            </a:rPr>
                          </m:ctrlPr>
                        </m:accPr>
                        <m:e>
                          <m:sSubSup>
                            <m:sSubSupPr>
                              <m:ctrlPr>
                                <a:rPr lang="en-IN" b="0" i="1" smtClean="0">
                                  <a:latin typeface="Cambria Math" panose="02040503050406030204" pitchFamily="18" charset="0"/>
                                  <a:ea typeface="Cambria Math" panose="02040503050406030204" pitchFamily="18" charset="0"/>
                                </a:rPr>
                              </m:ctrlPr>
                            </m:sSubSup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ea typeface="Cambria Math" panose="02040503050406030204" pitchFamily="18" charset="0"/>
                                </a:rPr>
                                <m:t>3</m:t>
                              </m:r>
                            </m:sub>
                            <m:sup>
                              <m:r>
                                <a:rPr lang="en-IN" b="0" i="0" smtClean="0">
                                  <a:latin typeface="Cambria Math" panose="02040503050406030204" pitchFamily="18" charset="0"/>
                                </a:rPr>
                                <m:t>2</m:t>
                              </m:r>
                            </m:sup>
                          </m:sSubSup>
                        </m:e>
                      </m:acc>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cos</m:t>
                          </m:r>
                        </m:fName>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ea typeface="Cambria Math" panose="02040503050406030204" pitchFamily="18" charset="0"/>
                                </a:rPr>
                                <m:t>3</m:t>
                              </m:r>
                            </m:sub>
                          </m:sSub>
                        </m:e>
                      </m:func>
                      <m:r>
                        <a:rPr lang="en-IN" b="0" i="0"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r</m:t>
                          </m:r>
                        </m:e>
                        <m:sub>
                          <m:r>
                            <a:rPr lang="en-IN" b="0" i="0" smtClean="0">
                              <a:latin typeface="Cambria Math" panose="02040503050406030204" pitchFamily="18" charset="0"/>
                            </a:rPr>
                            <m:t>4</m:t>
                          </m:r>
                        </m:sub>
                      </m:sSub>
                      <m:acc>
                        <m:accPr>
                          <m:chr m:val="̇"/>
                          <m:ctrlPr>
                            <a:rPr lang="en-IN" b="0" i="1" smtClean="0">
                              <a:latin typeface="Cambria Math" panose="02040503050406030204" pitchFamily="18" charset="0"/>
                            </a:rPr>
                          </m:ctrlPr>
                        </m:accPr>
                        <m:e>
                          <m:sSubSup>
                            <m:sSubSupPr>
                              <m:ctrlPr>
                                <a:rPr lang="en-IN" b="0" i="1" smtClean="0">
                                  <a:latin typeface="Cambria Math" panose="02040503050406030204" pitchFamily="18" charset="0"/>
                                  <a:ea typeface="Cambria Math" panose="02040503050406030204" pitchFamily="18" charset="0"/>
                                </a:rPr>
                              </m:ctrlPr>
                            </m:sSubSup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ea typeface="Cambria Math" panose="02040503050406030204" pitchFamily="18" charset="0"/>
                                </a:rPr>
                                <m:t>4</m:t>
                              </m:r>
                            </m:sub>
                            <m:sup>
                              <m:r>
                                <a:rPr lang="en-IN" b="0" i="0" smtClean="0">
                                  <a:latin typeface="Cambria Math" panose="02040503050406030204" pitchFamily="18" charset="0"/>
                                </a:rPr>
                                <m:t>2</m:t>
                              </m:r>
                            </m:sup>
                          </m:sSubSup>
                        </m:e>
                      </m:acc>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cos</m:t>
                          </m:r>
                        </m:fName>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ea typeface="Cambria Math" panose="02040503050406030204" pitchFamily="18" charset="0"/>
                                </a:rPr>
                                <m:t>4</m:t>
                              </m:r>
                            </m:sub>
                          </m:sSub>
                        </m:e>
                      </m:func>
                      <m:r>
                        <a:rPr lang="en-IN" b="0" i="0"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r</m:t>
                          </m:r>
                        </m:e>
                        <m:sub>
                          <m:r>
                            <a:rPr lang="en-IN" b="0" i="0" smtClean="0">
                              <a:latin typeface="Cambria Math" panose="02040503050406030204" pitchFamily="18" charset="0"/>
                            </a:rPr>
                            <m:t>2</m:t>
                          </m:r>
                        </m:sub>
                      </m:sSub>
                      <m:acc>
                        <m:accPr>
                          <m:chr m:val="̈"/>
                          <m:ctrlPr>
                            <a:rPr lang="en-IN" b="0" i="1" smtClean="0">
                              <a:latin typeface="Cambria Math" panose="02040503050406030204" pitchFamily="18" charset="0"/>
                            </a:rPr>
                          </m:ctrlPr>
                        </m:accPr>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ea typeface="Cambria Math" panose="02040503050406030204" pitchFamily="18" charset="0"/>
                                </a:rPr>
                                <m:t>2</m:t>
                              </m:r>
                            </m:sub>
                          </m:sSub>
                        </m:e>
                      </m:acc>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sin</m:t>
                          </m:r>
                        </m:fName>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ea typeface="Cambria Math" panose="02040503050406030204" pitchFamily="18" charset="0"/>
                                </a:rPr>
                                <m:t>2</m:t>
                              </m:r>
                            </m:sub>
                          </m:sSub>
                        </m:e>
                      </m:func>
                      <m:r>
                        <a:rPr lang="en-IN" b="0" i="0"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r</m:t>
                          </m:r>
                        </m:e>
                        <m:sub>
                          <m:r>
                            <a:rPr lang="en-IN" b="0" i="0" smtClean="0">
                              <a:latin typeface="Cambria Math" panose="02040503050406030204" pitchFamily="18" charset="0"/>
                            </a:rPr>
                            <m:t>2</m:t>
                          </m:r>
                        </m:sub>
                      </m:sSub>
                      <m:acc>
                        <m:accPr>
                          <m:chr m:val="̇"/>
                          <m:ctrlPr>
                            <a:rPr lang="en-IN" b="0" i="1" smtClean="0">
                              <a:latin typeface="Cambria Math" panose="02040503050406030204" pitchFamily="18" charset="0"/>
                            </a:rPr>
                          </m:ctrlPr>
                        </m:accPr>
                        <m:e>
                          <m:sSubSup>
                            <m:sSubSupPr>
                              <m:ctrlPr>
                                <a:rPr lang="en-IN" b="0" i="1" smtClean="0">
                                  <a:latin typeface="Cambria Math" panose="02040503050406030204" pitchFamily="18" charset="0"/>
                                  <a:ea typeface="Cambria Math" panose="02040503050406030204" pitchFamily="18" charset="0"/>
                                </a:rPr>
                              </m:ctrlPr>
                            </m:sSubSup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ea typeface="Cambria Math" panose="02040503050406030204" pitchFamily="18" charset="0"/>
                                </a:rPr>
                                <m:t>2</m:t>
                              </m:r>
                            </m:sub>
                            <m:sup>
                              <m:r>
                                <a:rPr lang="en-IN" b="0" i="0" smtClean="0">
                                  <a:latin typeface="Cambria Math" panose="02040503050406030204" pitchFamily="18" charset="0"/>
                                </a:rPr>
                                <m:t>2</m:t>
                              </m:r>
                            </m:sup>
                          </m:sSubSup>
                        </m:e>
                      </m:acc>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cos</m:t>
                          </m:r>
                        </m:fName>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ea typeface="Cambria Math" panose="02040503050406030204" pitchFamily="18" charset="0"/>
                                </a:rPr>
                                <m:t>2</m:t>
                              </m:r>
                            </m:sub>
                          </m:sSub>
                        </m:e>
                      </m:func>
                      <m:r>
                        <a:rPr lang="en-IN" b="0" i="0" smtClean="0">
                          <a:latin typeface="Cambria Math" panose="02040503050406030204" pitchFamily="18" charset="0"/>
                          <a:ea typeface="Cambria Math" panose="02040503050406030204" pitchFamily="18" charset="0"/>
                        </a:rPr>
                        <m:t>)</m:t>
                      </m:r>
                    </m:oMath>
                  </m:oMathPara>
                </a14:m>
                <a:endParaRPr lang="en-IN" dirty="0"/>
              </a:p>
            </p:txBody>
          </p:sp>
        </mc:Choice>
        <mc:Fallback xmlns="">
          <p:sp>
            <p:nvSpPr>
              <p:cNvPr id="36" name="TextBox 35">
                <a:extLst>
                  <a:ext uri="{FF2B5EF4-FFF2-40B4-BE49-F238E27FC236}">
                    <a16:creationId xmlns:a16="http://schemas.microsoft.com/office/drawing/2014/main" id="{0498701D-A954-160A-C9F9-7EC15CB4A9BD}"/>
                  </a:ext>
                </a:extLst>
              </p:cNvPr>
              <p:cNvSpPr txBox="1">
                <a:spLocks noRot="1" noChangeAspect="1" noMove="1" noResize="1" noEditPoints="1" noAdjustHandles="1" noChangeArrowheads="1" noChangeShapeType="1" noTextEdit="1"/>
              </p:cNvSpPr>
              <p:nvPr/>
            </p:nvSpPr>
            <p:spPr>
              <a:xfrm>
                <a:off x="0" y="2800944"/>
                <a:ext cx="7021821" cy="611578"/>
              </a:xfrm>
              <a:prstGeom prst="rect">
                <a:avLst/>
              </a:prstGeom>
              <a:blipFill>
                <a:blip r:embed="rId6"/>
                <a:stretch>
                  <a:fillRect b="-2970"/>
                </a:stretch>
              </a:blipFill>
            </p:spPr>
            <p:txBody>
              <a:bodyPr/>
              <a:lstStyle/>
              <a:p>
                <a:r>
                  <a:rPr lang="en-IN">
                    <a:noFill/>
                  </a:rPr>
                  <a:t> </a:t>
                </a:r>
              </a:p>
            </p:txBody>
          </p:sp>
        </mc:Fallback>
      </mc:AlternateContent>
      <p:sp>
        <p:nvSpPr>
          <p:cNvPr id="37" name="Rectangle 36">
            <a:extLst>
              <a:ext uri="{FF2B5EF4-FFF2-40B4-BE49-F238E27FC236}">
                <a16:creationId xmlns:a16="http://schemas.microsoft.com/office/drawing/2014/main" id="{7F0522E6-94A0-7856-87AA-6A25CE31018F}"/>
              </a:ext>
            </a:extLst>
          </p:cNvPr>
          <p:cNvSpPr/>
          <p:nvPr/>
        </p:nvSpPr>
        <p:spPr>
          <a:xfrm>
            <a:off x="203389" y="2842321"/>
            <a:ext cx="6647871" cy="611578"/>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a typeface="+mn-lt"/>
                <a:cs typeface="+mn-lt"/>
              </a:rPr>
              <a:t> </a:t>
            </a:r>
            <a:endParaRPr lang="en-US" dirty="0"/>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FD290B1-83EB-C4B4-1917-A0E8CB84AFDC}"/>
                  </a:ext>
                </a:extLst>
              </p:cNvPr>
              <p:cNvSpPr txBox="1"/>
              <p:nvPr/>
            </p:nvSpPr>
            <p:spPr>
              <a:xfrm>
                <a:off x="305511" y="3679321"/>
                <a:ext cx="6185348" cy="6358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IN" sz="1300" i="1" smtClean="0">
                              <a:latin typeface="Cambria Math" panose="02040503050406030204" pitchFamily="18" charset="0"/>
                            </a:rPr>
                          </m:ctrlPr>
                        </m:dPr>
                        <m:e>
                          <m:m>
                            <m:mPr>
                              <m:mcs>
                                <m:mc>
                                  <m:mcPr>
                                    <m:count m:val="2"/>
                                    <m:mcJc m:val="center"/>
                                  </m:mcPr>
                                </m:mc>
                              </m:mcs>
                              <m:ctrlPr>
                                <a:rPr lang="en-IN" sz="1300" i="1" smtClean="0">
                                  <a:latin typeface="Cambria Math" panose="02040503050406030204" pitchFamily="18" charset="0"/>
                                </a:rPr>
                              </m:ctrlPr>
                            </m:mPr>
                            <m:mr>
                              <m:e>
                                <m:r>
                                  <m:rPr>
                                    <m:brk m:alnAt="7"/>
                                  </m:rPr>
                                  <a:rPr lang="en-IN" sz="1300" b="0" i="0" smtClean="0">
                                    <a:latin typeface="Cambria Math" panose="02040503050406030204" pitchFamily="18" charset="0"/>
                                  </a:rPr>
                                  <m:t>−</m:t>
                                </m:r>
                                <m:sSub>
                                  <m:sSubPr>
                                    <m:ctrlPr>
                                      <a:rPr lang="en-IN" sz="1300" b="0" i="1" smtClean="0">
                                        <a:latin typeface="Cambria Math" panose="02040503050406030204" pitchFamily="18" charset="0"/>
                                      </a:rPr>
                                    </m:ctrlPr>
                                  </m:sSubPr>
                                  <m:e>
                                    <m:r>
                                      <m:rPr>
                                        <m:sty m:val="p"/>
                                      </m:rPr>
                                      <a:rPr lang="en-IN" sz="1300" b="0" i="0" smtClean="0">
                                        <a:latin typeface="Cambria Math" panose="02040503050406030204" pitchFamily="18" charset="0"/>
                                      </a:rPr>
                                      <m:t>r</m:t>
                                    </m:r>
                                  </m:e>
                                  <m:sub>
                                    <m:r>
                                      <a:rPr lang="en-IN" sz="1300" b="0" i="0" smtClean="0">
                                        <a:latin typeface="Cambria Math" panose="02040503050406030204" pitchFamily="18" charset="0"/>
                                      </a:rPr>
                                      <m:t>3</m:t>
                                    </m:r>
                                  </m:sub>
                                </m:sSub>
                                <m:func>
                                  <m:funcPr>
                                    <m:ctrlPr>
                                      <a:rPr lang="en-IN" sz="1300" b="0" i="1" smtClean="0">
                                        <a:latin typeface="Cambria Math" panose="02040503050406030204" pitchFamily="18" charset="0"/>
                                      </a:rPr>
                                    </m:ctrlPr>
                                  </m:funcPr>
                                  <m:fName>
                                    <m:r>
                                      <m:rPr>
                                        <m:sty m:val="p"/>
                                        <m:brk m:alnAt="7"/>
                                      </m:rPr>
                                      <a:rPr lang="en-IN" sz="1300" b="0" i="0" smtClean="0">
                                        <a:latin typeface="Cambria Math" panose="02040503050406030204" pitchFamily="18" charset="0"/>
                                      </a:rPr>
                                      <m:t>s</m:t>
                                    </m:r>
                                    <m:r>
                                      <m:rPr>
                                        <m:sty m:val="p"/>
                                      </m:rPr>
                                      <a:rPr lang="en-IN" sz="1300" b="0" i="0" smtClean="0">
                                        <a:latin typeface="Cambria Math" panose="02040503050406030204" pitchFamily="18" charset="0"/>
                                      </a:rPr>
                                      <m:t>in</m:t>
                                    </m:r>
                                  </m:fName>
                                  <m:e>
                                    <m:sSub>
                                      <m:sSubPr>
                                        <m:ctrlPr>
                                          <a:rPr lang="en-IN" sz="1300" b="0" i="1" smtClean="0">
                                            <a:latin typeface="Cambria Math" panose="02040503050406030204" pitchFamily="18" charset="0"/>
                                          </a:rPr>
                                        </m:ctrlPr>
                                      </m:sSubPr>
                                      <m:e>
                                        <m:r>
                                          <m:rPr>
                                            <m:sty m:val="p"/>
                                          </m:rPr>
                                          <a:rPr lang="en-IN" sz="1300" b="0" i="0" smtClean="0">
                                            <a:latin typeface="Cambria Math" panose="02040503050406030204" pitchFamily="18" charset="0"/>
                                            <a:ea typeface="Cambria Math" panose="02040503050406030204" pitchFamily="18" charset="0"/>
                                          </a:rPr>
                                          <m:t>θ</m:t>
                                        </m:r>
                                      </m:e>
                                      <m:sub>
                                        <m:r>
                                          <a:rPr lang="en-IN" sz="1300" b="0" i="0" smtClean="0">
                                            <a:latin typeface="Cambria Math" panose="02040503050406030204" pitchFamily="18" charset="0"/>
                                          </a:rPr>
                                          <m:t>3</m:t>
                                        </m:r>
                                      </m:sub>
                                    </m:sSub>
                                  </m:e>
                                </m:func>
                              </m:e>
                              <m:e>
                                <m:sSub>
                                  <m:sSubPr>
                                    <m:ctrlPr>
                                      <a:rPr lang="en-IN" sz="1300" b="0" i="1" smtClean="0">
                                        <a:latin typeface="Cambria Math" panose="02040503050406030204" pitchFamily="18" charset="0"/>
                                      </a:rPr>
                                    </m:ctrlPr>
                                  </m:sSubPr>
                                  <m:e>
                                    <m:r>
                                      <m:rPr>
                                        <m:sty m:val="p"/>
                                      </m:rPr>
                                      <a:rPr lang="en-IN" sz="1300" b="0" i="0" smtClean="0">
                                        <a:latin typeface="Cambria Math" panose="02040503050406030204" pitchFamily="18" charset="0"/>
                                      </a:rPr>
                                      <m:t>r</m:t>
                                    </m:r>
                                  </m:e>
                                  <m:sub>
                                    <m:r>
                                      <a:rPr lang="en-IN" sz="1300" b="0" i="0" smtClean="0">
                                        <a:latin typeface="Cambria Math" panose="02040503050406030204" pitchFamily="18" charset="0"/>
                                      </a:rPr>
                                      <m:t>4</m:t>
                                    </m:r>
                                  </m:sub>
                                </m:sSub>
                                <m:func>
                                  <m:funcPr>
                                    <m:ctrlPr>
                                      <a:rPr lang="en-IN" sz="1300" b="0" i="1" smtClean="0">
                                        <a:latin typeface="Cambria Math" panose="02040503050406030204" pitchFamily="18" charset="0"/>
                                      </a:rPr>
                                    </m:ctrlPr>
                                  </m:funcPr>
                                  <m:fName>
                                    <m:r>
                                      <m:rPr>
                                        <m:sty m:val="p"/>
                                        <m:brk m:alnAt="7"/>
                                      </m:rPr>
                                      <a:rPr lang="en-IN" sz="1300" b="0" i="0" smtClean="0">
                                        <a:latin typeface="Cambria Math" panose="02040503050406030204" pitchFamily="18" charset="0"/>
                                      </a:rPr>
                                      <m:t>s</m:t>
                                    </m:r>
                                    <m:r>
                                      <m:rPr>
                                        <m:sty m:val="p"/>
                                      </m:rPr>
                                      <a:rPr lang="en-IN" sz="1300" b="0" i="0" smtClean="0">
                                        <a:latin typeface="Cambria Math" panose="02040503050406030204" pitchFamily="18" charset="0"/>
                                      </a:rPr>
                                      <m:t>in</m:t>
                                    </m:r>
                                  </m:fName>
                                  <m:e>
                                    <m:sSub>
                                      <m:sSubPr>
                                        <m:ctrlPr>
                                          <a:rPr lang="en-IN" sz="1300" b="0" i="1" smtClean="0">
                                            <a:latin typeface="Cambria Math" panose="02040503050406030204" pitchFamily="18" charset="0"/>
                                          </a:rPr>
                                        </m:ctrlPr>
                                      </m:sSubPr>
                                      <m:e>
                                        <m:r>
                                          <m:rPr>
                                            <m:sty m:val="p"/>
                                          </m:rPr>
                                          <a:rPr lang="en-IN" sz="1300" b="0" i="0" smtClean="0">
                                            <a:latin typeface="Cambria Math" panose="02040503050406030204" pitchFamily="18" charset="0"/>
                                            <a:ea typeface="Cambria Math" panose="02040503050406030204" pitchFamily="18" charset="0"/>
                                          </a:rPr>
                                          <m:t>θ</m:t>
                                        </m:r>
                                      </m:e>
                                      <m:sub>
                                        <m:r>
                                          <a:rPr lang="en-IN" sz="1300" b="0" i="0" smtClean="0">
                                            <a:latin typeface="Cambria Math" panose="02040503050406030204" pitchFamily="18" charset="0"/>
                                            <a:ea typeface="Cambria Math" panose="02040503050406030204" pitchFamily="18" charset="0"/>
                                          </a:rPr>
                                          <m:t>4</m:t>
                                        </m:r>
                                      </m:sub>
                                    </m:sSub>
                                  </m:e>
                                </m:func>
                              </m:e>
                            </m:mr>
                            <m:mr>
                              <m:e>
                                <m:r>
                                  <m:rPr>
                                    <m:brk m:alnAt="7"/>
                                  </m:rPr>
                                  <a:rPr lang="en-IN" sz="1300" b="0" i="0" smtClean="0">
                                    <a:latin typeface="Cambria Math" panose="02040503050406030204" pitchFamily="18" charset="0"/>
                                  </a:rPr>
                                  <m:t>−</m:t>
                                </m:r>
                                <m:sSub>
                                  <m:sSubPr>
                                    <m:ctrlPr>
                                      <a:rPr lang="en-IN" sz="1300" b="0" i="1" smtClean="0">
                                        <a:latin typeface="Cambria Math" panose="02040503050406030204" pitchFamily="18" charset="0"/>
                                      </a:rPr>
                                    </m:ctrlPr>
                                  </m:sSubPr>
                                  <m:e>
                                    <m:r>
                                      <m:rPr>
                                        <m:sty m:val="p"/>
                                      </m:rPr>
                                      <a:rPr lang="en-IN" sz="1300" b="0" i="0" smtClean="0">
                                        <a:latin typeface="Cambria Math" panose="02040503050406030204" pitchFamily="18" charset="0"/>
                                      </a:rPr>
                                      <m:t>r</m:t>
                                    </m:r>
                                  </m:e>
                                  <m:sub>
                                    <m:r>
                                      <a:rPr lang="en-IN" sz="1300" b="0" i="0" smtClean="0">
                                        <a:latin typeface="Cambria Math" panose="02040503050406030204" pitchFamily="18" charset="0"/>
                                      </a:rPr>
                                      <m:t>3</m:t>
                                    </m:r>
                                  </m:sub>
                                </m:sSub>
                                <m:func>
                                  <m:funcPr>
                                    <m:ctrlPr>
                                      <a:rPr lang="en-IN" sz="1300" b="0" i="1" smtClean="0">
                                        <a:latin typeface="Cambria Math" panose="02040503050406030204" pitchFamily="18" charset="0"/>
                                      </a:rPr>
                                    </m:ctrlPr>
                                  </m:funcPr>
                                  <m:fName>
                                    <m:r>
                                      <m:rPr>
                                        <m:sty m:val="p"/>
                                      </m:rPr>
                                      <a:rPr lang="en-IN" sz="1300" b="0" i="0" smtClean="0">
                                        <a:latin typeface="Cambria Math" panose="02040503050406030204" pitchFamily="18" charset="0"/>
                                      </a:rPr>
                                      <m:t>cos</m:t>
                                    </m:r>
                                  </m:fName>
                                  <m:e>
                                    <m:sSub>
                                      <m:sSubPr>
                                        <m:ctrlPr>
                                          <a:rPr lang="en-IN" sz="1300" b="0" i="1" smtClean="0">
                                            <a:latin typeface="Cambria Math" panose="02040503050406030204" pitchFamily="18" charset="0"/>
                                          </a:rPr>
                                        </m:ctrlPr>
                                      </m:sSubPr>
                                      <m:e>
                                        <m:r>
                                          <m:rPr>
                                            <m:sty m:val="p"/>
                                          </m:rPr>
                                          <a:rPr lang="en-IN" sz="1300" b="0" i="0" smtClean="0">
                                            <a:latin typeface="Cambria Math" panose="02040503050406030204" pitchFamily="18" charset="0"/>
                                            <a:ea typeface="Cambria Math" panose="02040503050406030204" pitchFamily="18" charset="0"/>
                                          </a:rPr>
                                          <m:t>θ</m:t>
                                        </m:r>
                                      </m:e>
                                      <m:sub>
                                        <m:r>
                                          <a:rPr lang="en-IN" sz="1300" b="0" i="0" smtClean="0">
                                            <a:latin typeface="Cambria Math" panose="02040503050406030204" pitchFamily="18" charset="0"/>
                                          </a:rPr>
                                          <m:t>3</m:t>
                                        </m:r>
                                      </m:sub>
                                    </m:sSub>
                                  </m:e>
                                </m:func>
                              </m:e>
                              <m:e>
                                <m:sSub>
                                  <m:sSubPr>
                                    <m:ctrlPr>
                                      <a:rPr lang="en-IN" sz="1300" b="0" i="1" smtClean="0">
                                        <a:latin typeface="Cambria Math" panose="02040503050406030204" pitchFamily="18" charset="0"/>
                                      </a:rPr>
                                    </m:ctrlPr>
                                  </m:sSubPr>
                                  <m:e>
                                    <m:r>
                                      <m:rPr>
                                        <m:sty m:val="p"/>
                                      </m:rPr>
                                      <a:rPr lang="en-IN" sz="1300" b="0" i="0" smtClean="0">
                                        <a:latin typeface="Cambria Math" panose="02040503050406030204" pitchFamily="18" charset="0"/>
                                      </a:rPr>
                                      <m:t>r</m:t>
                                    </m:r>
                                  </m:e>
                                  <m:sub>
                                    <m:r>
                                      <a:rPr lang="en-IN" sz="1300" b="0" i="0" smtClean="0">
                                        <a:latin typeface="Cambria Math" panose="02040503050406030204" pitchFamily="18" charset="0"/>
                                      </a:rPr>
                                      <m:t>4</m:t>
                                    </m:r>
                                  </m:sub>
                                </m:sSub>
                                <m:func>
                                  <m:funcPr>
                                    <m:ctrlPr>
                                      <a:rPr lang="en-IN" sz="1300" b="0" i="1" smtClean="0">
                                        <a:latin typeface="Cambria Math" panose="02040503050406030204" pitchFamily="18" charset="0"/>
                                      </a:rPr>
                                    </m:ctrlPr>
                                  </m:funcPr>
                                  <m:fName>
                                    <m:r>
                                      <m:rPr>
                                        <m:sty m:val="p"/>
                                      </m:rPr>
                                      <a:rPr lang="en-IN" sz="1300" b="0" i="0" smtClean="0">
                                        <a:latin typeface="Cambria Math" panose="02040503050406030204" pitchFamily="18" charset="0"/>
                                      </a:rPr>
                                      <m:t>cos</m:t>
                                    </m:r>
                                  </m:fName>
                                  <m:e>
                                    <m:sSub>
                                      <m:sSubPr>
                                        <m:ctrlPr>
                                          <a:rPr lang="en-IN" sz="1300" b="0" i="1" smtClean="0">
                                            <a:latin typeface="Cambria Math" panose="02040503050406030204" pitchFamily="18" charset="0"/>
                                          </a:rPr>
                                        </m:ctrlPr>
                                      </m:sSubPr>
                                      <m:e>
                                        <m:r>
                                          <m:rPr>
                                            <m:sty m:val="p"/>
                                          </m:rPr>
                                          <a:rPr lang="en-IN" sz="1300" b="0" i="0" smtClean="0">
                                            <a:latin typeface="Cambria Math" panose="02040503050406030204" pitchFamily="18" charset="0"/>
                                            <a:ea typeface="Cambria Math" panose="02040503050406030204" pitchFamily="18" charset="0"/>
                                          </a:rPr>
                                          <m:t>θ</m:t>
                                        </m:r>
                                      </m:e>
                                      <m:sub>
                                        <m:r>
                                          <a:rPr lang="en-IN" sz="1300" b="0" i="0" smtClean="0">
                                            <a:latin typeface="Cambria Math" panose="02040503050406030204" pitchFamily="18" charset="0"/>
                                            <a:ea typeface="Cambria Math" panose="02040503050406030204" pitchFamily="18" charset="0"/>
                                          </a:rPr>
                                          <m:t>4</m:t>
                                        </m:r>
                                      </m:sub>
                                    </m:sSub>
                                  </m:e>
                                </m:func>
                              </m:e>
                            </m:mr>
                          </m:m>
                        </m:e>
                      </m:d>
                      <m:d>
                        <m:dPr>
                          <m:begChr m:val="["/>
                          <m:endChr m:val="]"/>
                          <m:ctrlPr>
                            <a:rPr lang="en-IN" sz="1300" i="1" smtClean="0">
                              <a:latin typeface="Cambria Math" panose="02040503050406030204" pitchFamily="18" charset="0"/>
                            </a:rPr>
                          </m:ctrlPr>
                        </m:dPr>
                        <m:e>
                          <m:m>
                            <m:mPr>
                              <m:mcs>
                                <m:mc>
                                  <m:mcPr>
                                    <m:count m:val="1"/>
                                    <m:mcJc m:val="center"/>
                                  </m:mcPr>
                                </m:mc>
                              </m:mcs>
                              <m:ctrlPr>
                                <a:rPr lang="en-IN" sz="1300" i="1" smtClean="0">
                                  <a:latin typeface="Cambria Math" panose="02040503050406030204" pitchFamily="18" charset="0"/>
                                </a:rPr>
                              </m:ctrlPr>
                            </m:mPr>
                            <m:mr>
                              <m:e>
                                <m:acc>
                                  <m:accPr>
                                    <m:chr m:val="̈"/>
                                    <m:ctrlPr>
                                      <a:rPr lang="en-IN" sz="1300" b="0" i="1" smtClean="0">
                                        <a:latin typeface="Cambria Math" panose="02040503050406030204" pitchFamily="18" charset="0"/>
                                      </a:rPr>
                                    </m:ctrlPr>
                                  </m:accPr>
                                  <m:e>
                                    <m:sSub>
                                      <m:sSubPr>
                                        <m:ctrlPr>
                                          <a:rPr lang="en-IN" sz="1300" b="0" i="1" smtClean="0">
                                            <a:latin typeface="Cambria Math" panose="02040503050406030204" pitchFamily="18" charset="0"/>
                                          </a:rPr>
                                        </m:ctrlPr>
                                      </m:sSubPr>
                                      <m:e>
                                        <m:r>
                                          <m:rPr>
                                            <m:sty m:val="p"/>
                                          </m:rPr>
                                          <a:rPr lang="en-IN" sz="1300" b="0" i="0" smtClean="0">
                                            <a:latin typeface="Cambria Math" panose="02040503050406030204" pitchFamily="18" charset="0"/>
                                            <a:ea typeface="Cambria Math" panose="02040503050406030204" pitchFamily="18" charset="0"/>
                                          </a:rPr>
                                          <m:t>θ</m:t>
                                        </m:r>
                                      </m:e>
                                      <m:sub>
                                        <m:r>
                                          <a:rPr lang="en-IN" sz="1300" b="0" i="0" smtClean="0">
                                            <a:latin typeface="Cambria Math" panose="02040503050406030204" pitchFamily="18" charset="0"/>
                                            <a:ea typeface="Cambria Math" panose="02040503050406030204" pitchFamily="18" charset="0"/>
                                          </a:rPr>
                                          <m:t>3</m:t>
                                        </m:r>
                                      </m:sub>
                                    </m:sSub>
                                  </m:e>
                                </m:acc>
                              </m:e>
                            </m:mr>
                            <m:mr>
                              <m:e>
                                <m:acc>
                                  <m:accPr>
                                    <m:chr m:val="̈"/>
                                    <m:ctrlPr>
                                      <a:rPr lang="en-IN" sz="1300" b="0" i="1" smtClean="0">
                                        <a:latin typeface="Cambria Math" panose="02040503050406030204" pitchFamily="18" charset="0"/>
                                      </a:rPr>
                                    </m:ctrlPr>
                                  </m:accPr>
                                  <m:e>
                                    <m:sSub>
                                      <m:sSubPr>
                                        <m:ctrlPr>
                                          <a:rPr lang="en-IN" sz="1300" b="0" i="1" smtClean="0">
                                            <a:latin typeface="Cambria Math" panose="02040503050406030204" pitchFamily="18" charset="0"/>
                                          </a:rPr>
                                        </m:ctrlPr>
                                      </m:sSubPr>
                                      <m:e>
                                        <m:r>
                                          <m:rPr>
                                            <m:sty m:val="p"/>
                                          </m:rPr>
                                          <a:rPr lang="en-IN" sz="1300" b="0" i="0" smtClean="0">
                                            <a:latin typeface="Cambria Math" panose="02040503050406030204" pitchFamily="18" charset="0"/>
                                            <a:ea typeface="Cambria Math" panose="02040503050406030204" pitchFamily="18" charset="0"/>
                                          </a:rPr>
                                          <m:t>θ</m:t>
                                        </m:r>
                                      </m:e>
                                      <m:sub>
                                        <m:r>
                                          <a:rPr lang="en-IN" sz="1300" b="0" i="0" smtClean="0">
                                            <a:latin typeface="Cambria Math" panose="02040503050406030204" pitchFamily="18" charset="0"/>
                                            <a:ea typeface="Cambria Math" panose="02040503050406030204" pitchFamily="18" charset="0"/>
                                          </a:rPr>
                                          <m:t>4</m:t>
                                        </m:r>
                                      </m:sub>
                                    </m:sSub>
                                  </m:e>
                                </m:acc>
                              </m:e>
                            </m:mr>
                          </m:m>
                        </m:e>
                      </m:d>
                      <m:r>
                        <a:rPr lang="en-IN" sz="1300" b="0" i="0" smtClean="0">
                          <a:latin typeface="Cambria Math" panose="02040503050406030204" pitchFamily="18" charset="0"/>
                        </a:rPr>
                        <m:t>=</m:t>
                      </m:r>
                      <m:d>
                        <m:dPr>
                          <m:begChr m:val="["/>
                          <m:endChr m:val="]"/>
                          <m:ctrlPr>
                            <a:rPr lang="en-IN" sz="1300" b="0" i="1" smtClean="0">
                              <a:latin typeface="Cambria Math" panose="02040503050406030204" pitchFamily="18" charset="0"/>
                            </a:rPr>
                          </m:ctrlPr>
                        </m:dPr>
                        <m:e>
                          <m:m>
                            <m:mPr>
                              <m:mcs>
                                <m:mc>
                                  <m:mcPr>
                                    <m:count m:val="1"/>
                                    <m:mcJc m:val="center"/>
                                  </m:mcPr>
                                </m:mc>
                              </m:mcs>
                              <m:ctrlPr>
                                <a:rPr lang="en-IN" sz="1300" b="0" i="1" smtClean="0">
                                  <a:latin typeface="Cambria Math" panose="02040503050406030204" pitchFamily="18" charset="0"/>
                                </a:rPr>
                              </m:ctrlPr>
                            </m:mPr>
                            <m:mr>
                              <m:e>
                                <m:d>
                                  <m:dPr>
                                    <m:ctrlPr>
                                      <a:rPr lang="en-IN" sz="1300" b="0" i="1" smtClean="0">
                                        <a:latin typeface="Cambria Math" panose="02040503050406030204" pitchFamily="18" charset="0"/>
                                      </a:rPr>
                                    </m:ctrlPr>
                                  </m:dPr>
                                  <m:e>
                                    <m:sSub>
                                      <m:sSubPr>
                                        <m:ctrlPr>
                                          <a:rPr lang="en-IN" sz="1300" b="0" i="1" smtClean="0">
                                            <a:latin typeface="Cambria Math" panose="02040503050406030204" pitchFamily="18" charset="0"/>
                                          </a:rPr>
                                        </m:ctrlPr>
                                      </m:sSubPr>
                                      <m:e>
                                        <m:r>
                                          <m:rPr>
                                            <m:sty m:val="p"/>
                                          </m:rPr>
                                          <a:rPr lang="en-IN" sz="1300" b="0" i="0" smtClean="0">
                                            <a:latin typeface="Cambria Math" panose="02040503050406030204" pitchFamily="18" charset="0"/>
                                          </a:rPr>
                                          <m:t>r</m:t>
                                        </m:r>
                                      </m:e>
                                      <m:sub>
                                        <m:r>
                                          <a:rPr lang="en-IN" sz="1300" b="0" i="0" smtClean="0">
                                            <a:latin typeface="Cambria Math" panose="02040503050406030204" pitchFamily="18" charset="0"/>
                                          </a:rPr>
                                          <m:t>2</m:t>
                                        </m:r>
                                      </m:sub>
                                    </m:sSub>
                                    <m:acc>
                                      <m:accPr>
                                        <m:chr m:val="̈"/>
                                        <m:ctrlPr>
                                          <a:rPr lang="en-IN" sz="1300" b="0" i="1" smtClean="0">
                                            <a:latin typeface="Cambria Math" panose="02040503050406030204" pitchFamily="18" charset="0"/>
                                          </a:rPr>
                                        </m:ctrlPr>
                                      </m:accPr>
                                      <m:e>
                                        <m:sSub>
                                          <m:sSubPr>
                                            <m:ctrlPr>
                                              <a:rPr lang="en-IN" sz="1300" b="0" i="1" smtClean="0">
                                                <a:latin typeface="Cambria Math" panose="02040503050406030204" pitchFamily="18" charset="0"/>
                                              </a:rPr>
                                            </m:ctrlPr>
                                          </m:sSubPr>
                                          <m:e>
                                            <m:r>
                                              <m:rPr>
                                                <m:sty m:val="p"/>
                                              </m:rPr>
                                              <a:rPr lang="en-IN" sz="1300" b="0" i="0" smtClean="0">
                                                <a:latin typeface="Cambria Math" panose="02040503050406030204" pitchFamily="18" charset="0"/>
                                                <a:ea typeface="Cambria Math" panose="02040503050406030204" pitchFamily="18" charset="0"/>
                                              </a:rPr>
                                              <m:t>θ</m:t>
                                            </m:r>
                                          </m:e>
                                          <m:sub>
                                            <m:r>
                                              <a:rPr lang="en-IN" sz="1300" b="0" i="0" smtClean="0">
                                                <a:latin typeface="Cambria Math" panose="02040503050406030204" pitchFamily="18" charset="0"/>
                                                <a:ea typeface="Cambria Math" panose="02040503050406030204" pitchFamily="18" charset="0"/>
                                              </a:rPr>
                                              <m:t>2</m:t>
                                            </m:r>
                                          </m:sub>
                                        </m:sSub>
                                      </m:e>
                                    </m:acc>
                                    <m:func>
                                      <m:funcPr>
                                        <m:ctrlPr>
                                          <a:rPr lang="en-IN" sz="1300" b="0" i="1" smtClean="0">
                                            <a:latin typeface="Cambria Math" panose="02040503050406030204" pitchFamily="18" charset="0"/>
                                          </a:rPr>
                                        </m:ctrlPr>
                                      </m:funcPr>
                                      <m:fName>
                                        <m:r>
                                          <m:rPr>
                                            <m:sty m:val="p"/>
                                          </m:rPr>
                                          <a:rPr lang="en-IN" sz="1300" b="0" i="0" smtClean="0">
                                            <a:latin typeface="Cambria Math" panose="02040503050406030204" pitchFamily="18" charset="0"/>
                                          </a:rPr>
                                          <m:t>sin</m:t>
                                        </m:r>
                                      </m:fName>
                                      <m:e>
                                        <m:sSub>
                                          <m:sSubPr>
                                            <m:ctrlPr>
                                              <a:rPr lang="en-IN" sz="1300" b="0" i="1" smtClean="0">
                                                <a:latin typeface="Cambria Math" panose="02040503050406030204" pitchFamily="18" charset="0"/>
                                              </a:rPr>
                                            </m:ctrlPr>
                                          </m:sSubPr>
                                          <m:e>
                                            <m:r>
                                              <m:rPr>
                                                <m:sty m:val="p"/>
                                              </m:rPr>
                                              <a:rPr lang="en-IN" sz="1300" b="0" i="0" smtClean="0">
                                                <a:latin typeface="Cambria Math" panose="02040503050406030204" pitchFamily="18" charset="0"/>
                                                <a:ea typeface="Cambria Math" panose="02040503050406030204" pitchFamily="18" charset="0"/>
                                              </a:rPr>
                                              <m:t>θ</m:t>
                                            </m:r>
                                          </m:e>
                                          <m:sub>
                                            <m:r>
                                              <a:rPr lang="en-IN" sz="1300" b="0" i="0" smtClean="0">
                                                <a:latin typeface="Cambria Math" panose="02040503050406030204" pitchFamily="18" charset="0"/>
                                                <a:ea typeface="Cambria Math" panose="02040503050406030204" pitchFamily="18" charset="0"/>
                                              </a:rPr>
                                              <m:t>2</m:t>
                                            </m:r>
                                          </m:sub>
                                        </m:sSub>
                                      </m:e>
                                    </m:func>
                                    <m:r>
                                      <a:rPr lang="en-IN" sz="1300" b="0" i="0" smtClean="0">
                                        <a:latin typeface="Cambria Math" panose="02040503050406030204" pitchFamily="18" charset="0"/>
                                      </a:rPr>
                                      <m:t>+</m:t>
                                    </m:r>
                                    <m:sSub>
                                      <m:sSubPr>
                                        <m:ctrlPr>
                                          <a:rPr lang="en-IN" sz="1300" b="0" i="1" smtClean="0">
                                            <a:latin typeface="Cambria Math" panose="02040503050406030204" pitchFamily="18" charset="0"/>
                                          </a:rPr>
                                        </m:ctrlPr>
                                      </m:sSubPr>
                                      <m:e>
                                        <m:r>
                                          <m:rPr>
                                            <m:sty m:val="p"/>
                                          </m:rPr>
                                          <a:rPr lang="en-IN" sz="1300" b="0" i="0" smtClean="0">
                                            <a:latin typeface="Cambria Math" panose="02040503050406030204" pitchFamily="18" charset="0"/>
                                          </a:rPr>
                                          <m:t>r</m:t>
                                        </m:r>
                                      </m:e>
                                      <m:sub>
                                        <m:r>
                                          <a:rPr lang="en-IN" sz="1300" b="0" i="0" smtClean="0">
                                            <a:latin typeface="Cambria Math" panose="02040503050406030204" pitchFamily="18" charset="0"/>
                                          </a:rPr>
                                          <m:t>2</m:t>
                                        </m:r>
                                      </m:sub>
                                    </m:sSub>
                                    <m:acc>
                                      <m:accPr>
                                        <m:chr m:val="̇"/>
                                        <m:ctrlPr>
                                          <a:rPr lang="en-IN" sz="1300" b="0" i="1" smtClean="0">
                                            <a:latin typeface="Cambria Math" panose="02040503050406030204" pitchFamily="18" charset="0"/>
                                          </a:rPr>
                                        </m:ctrlPr>
                                      </m:accPr>
                                      <m:e>
                                        <m:sSubSup>
                                          <m:sSubSupPr>
                                            <m:ctrlPr>
                                              <a:rPr lang="en-IN" sz="1300" b="0" i="1" smtClean="0">
                                                <a:latin typeface="Cambria Math" panose="02040503050406030204" pitchFamily="18" charset="0"/>
                                                <a:ea typeface="Cambria Math" panose="02040503050406030204" pitchFamily="18" charset="0"/>
                                              </a:rPr>
                                            </m:ctrlPr>
                                          </m:sSubSupPr>
                                          <m:e>
                                            <m:r>
                                              <m:rPr>
                                                <m:sty m:val="p"/>
                                              </m:rPr>
                                              <a:rPr lang="en-IN" sz="1300" b="0" i="0" smtClean="0">
                                                <a:latin typeface="Cambria Math" panose="02040503050406030204" pitchFamily="18" charset="0"/>
                                                <a:ea typeface="Cambria Math" panose="02040503050406030204" pitchFamily="18" charset="0"/>
                                              </a:rPr>
                                              <m:t>θ</m:t>
                                            </m:r>
                                          </m:e>
                                          <m:sub>
                                            <m:r>
                                              <a:rPr lang="en-IN" sz="1300" b="0" i="0" smtClean="0">
                                                <a:latin typeface="Cambria Math" panose="02040503050406030204" pitchFamily="18" charset="0"/>
                                                <a:ea typeface="Cambria Math" panose="02040503050406030204" pitchFamily="18" charset="0"/>
                                              </a:rPr>
                                              <m:t>2</m:t>
                                            </m:r>
                                          </m:sub>
                                          <m:sup>
                                            <m:r>
                                              <a:rPr lang="en-IN" sz="1300" b="0" i="0" smtClean="0">
                                                <a:latin typeface="Cambria Math" panose="02040503050406030204" pitchFamily="18" charset="0"/>
                                              </a:rPr>
                                              <m:t>2</m:t>
                                            </m:r>
                                          </m:sup>
                                        </m:sSubSup>
                                      </m:e>
                                    </m:acc>
                                    <m:func>
                                      <m:funcPr>
                                        <m:ctrlPr>
                                          <a:rPr lang="en-IN" sz="1300" b="0" i="1" smtClean="0">
                                            <a:latin typeface="Cambria Math" panose="02040503050406030204" pitchFamily="18" charset="0"/>
                                          </a:rPr>
                                        </m:ctrlPr>
                                      </m:funcPr>
                                      <m:fName>
                                        <m:r>
                                          <m:rPr>
                                            <m:sty m:val="p"/>
                                          </m:rPr>
                                          <a:rPr lang="en-IN" sz="1300" b="0" i="0" smtClean="0">
                                            <a:latin typeface="Cambria Math" panose="02040503050406030204" pitchFamily="18" charset="0"/>
                                          </a:rPr>
                                          <m:t>cos</m:t>
                                        </m:r>
                                      </m:fName>
                                      <m:e>
                                        <m:sSub>
                                          <m:sSubPr>
                                            <m:ctrlPr>
                                              <a:rPr lang="en-IN" sz="1300" b="0" i="1" smtClean="0">
                                                <a:latin typeface="Cambria Math" panose="02040503050406030204" pitchFamily="18" charset="0"/>
                                              </a:rPr>
                                            </m:ctrlPr>
                                          </m:sSubPr>
                                          <m:e>
                                            <m:r>
                                              <m:rPr>
                                                <m:sty m:val="p"/>
                                              </m:rPr>
                                              <a:rPr lang="en-IN" sz="1300" b="0" i="0" smtClean="0">
                                                <a:latin typeface="Cambria Math" panose="02040503050406030204" pitchFamily="18" charset="0"/>
                                                <a:ea typeface="Cambria Math" panose="02040503050406030204" pitchFamily="18" charset="0"/>
                                              </a:rPr>
                                              <m:t>θ</m:t>
                                            </m:r>
                                          </m:e>
                                          <m:sub>
                                            <m:r>
                                              <a:rPr lang="en-IN" sz="1300" b="0" i="0" smtClean="0">
                                                <a:latin typeface="Cambria Math" panose="02040503050406030204" pitchFamily="18" charset="0"/>
                                                <a:ea typeface="Cambria Math" panose="02040503050406030204" pitchFamily="18" charset="0"/>
                                              </a:rPr>
                                              <m:t>2</m:t>
                                            </m:r>
                                          </m:sub>
                                        </m:sSub>
                                      </m:e>
                                    </m:func>
                                  </m:e>
                                </m:d>
                                <m:r>
                                  <a:rPr lang="en-IN" sz="1300" b="0" i="0" smtClean="0">
                                    <a:latin typeface="Cambria Math" panose="02040503050406030204" pitchFamily="18" charset="0"/>
                                  </a:rPr>
                                  <m:t>+</m:t>
                                </m:r>
                                <m:sSub>
                                  <m:sSubPr>
                                    <m:ctrlPr>
                                      <a:rPr lang="en-IN" sz="1300" b="0" i="1" smtClean="0">
                                        <a:latin typeface="Cambria Math" panose="02040503050406030204" pitchFamily="18" charset="0"/>
                                      </a:rPr>
                                    </m:ctrlPr>
                                  </m:sSubPr>
                                  <m:e>
                                    <m:r>
                                      <m:rPr>
                                        <m:sty m:val="p"/>
                                      </m:rPr>
                                      <a:rPr lang="en-IN" sz="1300" b="0" i="0" smtClean="0">
                                        <a:latin typeface="Cambria Math" panose="02040503050406030204" pitchFamily="18" charset="0"/>
                                      </a:rPr>
                                      <m:t>r</m:t>
                                    </m:r>
                                  </m:e>
                                  <m:sub>
                                    <m:r>
                                      <a:rPr lang="en-IN" sz="1300" b="0" i="0" smtClean="0">
                                        <a:latin typeface="Cambria Math" panose="02040503050406030204" pitchFamily="18" charset="0"/>
                                      </a:rPr>
                                      <m:t>3</m:t>
                                    </m:r>
                                  </m:sub>
                                </m:sSub>
                                <m:acc>
                                  <m:accPr>
                                    <m:chr m:val="̇"/>
                                    <m:ctrlPr>
                                      <a:rPr lang="en-IN" sz="1300" b="0" i="1" smtClean="0">
                                        <a:latin typeface="Cambria Math" panose="02040503050406030204" pitchFamily="18" charset="0"/>
                                      </a:rPr>
                                    </m:ctrlPr>
                                  </m:accPr>
                                  <m:e>
                                    <m:sSubSup>
                                      <m:sSubSupPr>
                                        <m:ctrlPr>
                                          <a:rPr lang="en-IN" sz="1300" b="0" i="1" smtClean="0">
                                            <a:latin typeface="Cambria Math" panose="02040503050406030204" pitchFamily="18" charset="0"/>
                                            <a:ea typeface="Cambria Math" panose="02040503050406030204" pitchFamily="18" charset="0"/>
                                          </a:rPr>
                                        </m:ctrlPr>
                                      </m:sSubSupPr>
                                      <m:e>
                                        <m:r>
                                          <m:rPr>
                                            <m:sty m:val="p"/>
                                          </m:rPr>
                                          <a:rPr lang="en-IN" sz="1300" b="0" i="0" smtClean="0">
                                            <a:latin typeface="Cambria Math" panose="02040503050406030204" pitchFamily="18" charset="0"/>
                                            <a:ea typeface="Cambria Math" panose="02040503050406030204" pitchFamily="18" charset="0"/>
                                          </a:rPr>
                                          <m:t>θ</m:t>
                                        </m:r>
                                      </m:e>
                                      <m:sub>
                                        <m:r>
                                          <a:rPr lang="en-IN" sz="1300" b="0" i="0" smtClean="0">
                                            <a:latin typeface="Cambria Math" panose="02040503050406030204" pitchFamily="18" charset="0"/>
                                          </a:rPr>
                                          <m:t>3</m:t>
                                        </m:r>
                                      </m:sub>
                                      <m:sup>
                                        <m:r>
                                          <a:rPr lang="en-IN" sz="1300" b="0" i="0" smtClean="0">
                                            <a:latin typeface="Cambria Math" panose="02040503050406030204" pitchFamily="18" charset="0"/>
                                          </a:rPr>
                                          <m:t>2</m:t>
                                        </m:r>
                                      </m:sup>
                                    </m:sSubSup>
                                  </m:e>
                                </m:acc>
                                <m:func>
                                  <m:funcPr>
                                    <m:ctrlPr>
                                      <a:rPr lang="en-IN" sz="1300" b="0" i="1" smtClean="0">
                                        <a:latin typeface="Cambria Math" panose="02040503050406030204" pitchFamily="18" charset="0"/>
                                      </a:rPr>
                                    </m:ctrlPr>
                                  </m:funcPr>
                                  <m:fName>
                                    <m:r>
                                      <m:rPr>
                                        <m:sty m:val="p"/>
                                      </m:rPr>
                                      <a:rPr lang="en-IN" sz="1300" b="0" i="0" smtClean="0">
                                        <a:latin typeface="Cambria Math" panose="02040503050406030204" pitchFamily="18" charset="0"/>
                                      </a:rPr>
                                      <m:t>cos</m:t>
                                    </m:r>
                                  </m:fName>
                                  <m:e>
                                    <m:sSub>
                                      <m:sSubPr>
                                        <m:ctrlPr>
                                          <a:rPr lang="en-IN" sz="1300" b="0" i="1" smtClean="0">
                                            <a:latin typeface="Cambria Math" panose="02040503050406030204" pitchFamily="18" charset="0"/>
                                          </a:rPr>
                                        </m:ctrlPr>
                                      </m:sSubPr>
                                      <m:e>
                                        <m:r>
                                          <m:rPr>
                                            <m:sty m:val="p"/>
                                          </m:rPr>
                                          <a:rPr lang="en-IN" sz="1300" b="0" i="0" smtClean="0">
                                            <a:latin typeface="Cambria Math" panose="02040503050406030204" pitchFamily="18" charset="0"/>
                                            <a:ea typeface="Cambria Math" panose="02040503050406030204" pitchFamily="18" charset="0"/>
                                          </a:rPr>
                                          <m:t>θ</m:t>
                                        </m:r>
                                      </m:e>
                                      <m:sub>
                                        <m:r>
                                          <a:rPr lang="en-IN" sz="1300" b="0" i="0" smtClean="0">
                                            <a:latin typeface="Cambria Math" panose="02040503050406030204" pitchFamily="18" charset="0"/>
                                          </a:rPr>
                                          <m:t>3</m:t>
                                        </m:r>
                                      </m:sub>
                                    </m:sSub>
                                  </m:e>
                                </m:func>
                                <m:r>
                                  <a:rPr lang="en-IN" sz="1300" b="0" i="0" smtClean="0">
                                    <a:latin typeface="Cambria Math" panose="02040503050406030204" pitchFamily="18" charset="0"/>
                                  </a:rPr>
                                  <m:t>−</m:t>
                                </m:r>
                                <m:sSub>
                                  <m:sSubPr>
                                    <m:ctrlPr>
                                      <a:rPr lang="en-IN" sz="1300" b="0" i="1" smtClean="0">
                                        <a:latin typeface="Cambria Math" panose="02040503050406030204" pitchFamily="18" charset="0"/>
                                      </a:rPr>
                                    </m:ctrlPr>
                                  </m:sSubPr>
                                  <m:e>
                                    <m:r>
                                      <m:rPr>
                                        <m:sty m:val="p"/>
                                      </m:rPr>
                                      <a:rPr lang="en-IN" sz="1300" b="0" i="0" smtClean="0">
                                        <a:latin typeface="Cambria Math" panose="02040503050406030204" pitchFamily="18" charset="0"/>
                                      </a:rPr>
                                      <m:t>r</m:t>
                                    </m:r>
                                  </m:e>
                                  <m:sub>
                                    <m:r>
                                      <a:rPr lang="en-IN" sz="1300" b="0" i="0" smtClean="0">
                                        <a:latin typeface="Cambria Math" panose="02040503050406030204" pitchFamily="18" charset="0"/>
                                      </a:rPr>
                                      <m:t>4</m:t>
                                    </m:r>
                                  </m:sub>
                                </m:sSub>
                                <m:acc>
                                  <m:accPr>
                                    <m:chr m:val="̇"/>
                                    <m:ctrlPr>
                                      <a:rPr lang="en-IN" sz="1300" b="0" i="1" smtClean="0">
                                        <a:latin typeface="Cambria Math" panose="02040503050406030204" pitchFamily="18" charset="0"/>
                                      </a:rPr>
                                    </m:ctrlPr>
                                  </m:accPr>
                                  <m:e>
                                    <m:sSubSup>
                                      <m:sSubSupPr>
                                        <m:ctrlPr>
                                          <a:rPr lang="en-IN" sz="1300" b="0" i="1" smtClean="0">
                                            <a:latin typeface="Cambria Math" panose="02040503050406030204" pitchFamily="18" charset="0"/>
                                            <a:ea typeface="Cambria Math" panose="02040503050406030204" pitchFamily="18" charset="0"/>
                                          </a:rPr>
                                        </m:ctrlPr>
                                      </m:sSubSupPr>
                                      <m:e>
                                        <m:r>
                                          <m:rPr>
                                            <m:sty m:val="p"/>
                                          </m:rPr>
                                          <a:rPr lang="en-IN" sz="1300" b="0" i="0" smtClean="0">
                                            <a:latin typeface="Cambria Math" panose="02040503050406030204" pitchFamily="18" charset="0"/>
                                            <a:ea typeface="Cambria Math" panose="02040503050406030204" pitchFamily="18" charset="0"/>
                                          </a:rPr>
                                          <m:t>θ</m:t>
                                        </m:r>
                                      </m:e>
                                      <m:sub>
                                        <m:r>
                                          <a:rPr lang="en-IN" sz="1300" b="0" i="0" smtClean="0">
                                            <a:latin typeface="Cambria Math" panose="02040503050406030204" pitchFamily="18" charset="0"/>
                                            <a:ea typeface="Cambria Math" panose="02040503050406030204" pitchFamily="18" charset="0"/>
                                          </a:rPr>
                                          <m:t>4</m:t>
                                        </m:r>
                                      </m:sub>
                                      <m:sup>
                                        <m:r>
                                          <a:rPr lang="en-IN" sz="1300" b="0" i="0" smtClean="0">
                                            <a:latin typeface="Cambria Math" panose="02040503050406030204" pitchFamily="18" charset="0"/>
                                          </a:rPr>
                                          <m:t>2</m:t>
                                        </m:r>
                                      </m:sup>
                                    </m:sSubSup>
                                  </m:e>
                                </m:acc>
                                <m:func>
                                  <m:funcPr>
                                    <m:ctrlPr>
                                      <a:rPr lang="en-IN" sz="1300" b="0" i="1" smtClean="0">
                                        <a:latin typeface="Cambria Math" panose="02040503050406030204" pitchFamily="18" charset="0"/>
                                      </a:rPr>
                                    </m:ctrlPr>
                                  </m:funcPr>
                                  <m:fName>
                                    <m:r>
                                      <m:rPr>
                                        <m:sty m:val="p"/>
                                      </m:rPr>
                                      <a:rPr lang="en-IN" sz="1300" b="0" i="0" smtClean="0">
                                        <a:latin typeface="Cambria Math" panose="02040503050406030204" pitchFamily="18" charset="0"/>
                                      </a:rPr>
                                      <m:t>cos</m:t>
                                    </m:r>
                                  </m:fName>
                                  <m:e>
                                    <m:sSub>
                                      <m:sSubPr>
                                        <m:ctrlPr>
                                          <a:rPr lang="en-IN" sz="1300" b="0" i="1" smtClean="0">
                                            <a:latin typeface="Cambria Math" panose="02040503050406030204" pitchFamily="18" charset="0"/>
                                          </a:rPr>
                                        </m:ctrlPr>
                                      </m:sSubPr>
                                      <m:e>
                                        <m:r>
                                          <m:rPr>
                                            <m:sty m:val="p"/>
                                          </m:rPr>
                                          <a:rPr lang="en-IN" sz="1300" b="0" i="0" smtClean="0">
                                            <a:latin typeface="Cambria Math" panose="02040503050406030204" pitchFamily="18" charset="0"/>
                                            <a:ea typeface="Cambria Math" panose="02040503050406030204" pitchFamily="18" charset="0"/>
                                          </a:rPr>
                                          <m:t>θ</m:t>
                                        </m:r>
                                      </m:e>
                                      <m:sub>
                                        <m:r>
                                          <a:rPr lang="en-IN" sz="1300" b="0" i="0" smtClean="0">
                                            <a:latin typeface="Cambria Math" panose="02040503050406030204" pitchFamily="18" charset="0"/>
                                            <a:ea typeface="Cambria Math" panose="02040503050406030204" pitchFamily="18" charset="0"/>
                                          </a:rPr>
                                          <m:t>4</m:t>
                                        </m:r>
                                      </m:sub>
                                    </m:sSub>
                                  </m:e>
                                </m:func>
                              </m:e>
                            </m:mr>
                            <m:mr>
                              <m:e>
                                <m:d>
                                  <m:dPr>
                                    <m:ctrlPr>
                                      <a:rPr lang="en-IN" sz="1300" b="0" i="1" smtClean="0">
                                        <a:latin typeface="Cambria Math" panose="02040503050406030204" pitchFamily="18" charset="0"/>
                                      </a:rPr>
                                    </m:ctrlPr>
                                  </m:dPr>
                                  <m:e>
                                    <m:sSub>
                                      <m:sSubPr>
                                        <m:ctrlPr>
                                          <a:rPr lang="en-IN" sz="1300" b="0" i="1" smtClean="0">
                                            <a:latin typeface="Cambria Math" panose="02040503050406030204" pitchFamily="18" charset="0"/>
                                          </a:rPr>
                                        </m:ctrlPr>
                                      </m:sSubPr>
                                      <m:e>
                                        <m:r>
                                          <m:rPr>
                                            <m:sty m:val="p"/>
                                          </m:rPr>
                                          <a:rPr lang="en-IN" sz="1300" b="0" i="0" smtClean="0">
                                            <a:latin typeface="Cambria Math" panose="02040503050406030204" pitchFamily="18" charset="0"/>
                                          </a:rPr>
                                          <m:t>r</m:t>
                                        </m:r>
                                      </m:e>
                                      <m:sub>
                                        <m:r>
                                          <a:rPr lang="en-IN" sz="1300" b="0" i="0" smtClean="0">
                                            <a:latin typeface="Cambria Math" panose="02040503050406030204" pitchFamily="18" charset="0"/>
                                          </a:rPr>
                                          <m:t>2</m:t>
                                        </m:r>
                                      </m:sub>
                                    </m:sSub>
                                    <m:acc>
                                      <m:accPr>
                                        <m:chr m:val="̈"/>
                                        <m:ctrlPr>
                                          <a:rPr lang="en-IN" sz="1300" b="0" i="1" smtClean="0">
                                            <a:latin typeface="Cambria Math" panose="02040503050406030204" pitchFamily="18" charset="0"/>
                                          </a:rPr>
                                        </m:ctrlPr>
                                      </m:accPr>
                                      <m:e>
                                        <m:sSub>
                                          <m:sSubPr>
                                            <m:ctrlPr>
                                              <a:rPr lang="en-IN" sz="1300" b="0" i="1" smtClean="0">
                                                <a:latin typeface="Cambria Math" panose="02040503050406030204" pitchFamily="18" charset="0"/>
                                              </a:rPr>
                                            </m:ctrlPr>
                                          </m:sSubPr>
                                          <m:e>
                                            <m:r>
                                              <m:rPr>
                                                <m:sty m:val="p"/>
                                              </m:rPr>
                                              <a:rPr lang="en-IN" sz="1300" b="0" i="0" smtClean="0">
                                                <a:latin typeface="Cambria Math" panose="02040503050406030204" pitchFamily="18" charset="0"/>
                                                <a:ea typeface="Cambria Math" panose="02040503050406030204" pitchFamily="18" charset="0"/>
                                              </a:rPr>
                                              <m:t>θ</m:t>
                                            </m:r>
                                          </m:e>
                                          <m:sub>
                                            <m:r>
                                              <a:rPr lang="en-IN" sz="1300" b="0" i="0" smtClean="0">
                                                <a:latin typeface="Cambria Math" panose="02040503050406030204" pitchFamily="18" charset="0"/>
                                                <a:ea typeface="Cambria Math" panose="02040503050406030204" pitchFamily="18" charset="0"/>
                                              </a:rPr>
                                              <m:t>2</m:t>
                                            </m:r>
                                          </m:sub>
                                        </m:sSub>
                                      </m:e>
                                    </m:acc>
                                    <m:func>
                                      <m:funcPr>
                                        <m:ctrlPr>
                                          <a:rPr lang="en-IN" sz="1300" b="0" i="1" smtClean="0">
                                            <a:latin typeface="Cambria Math" panose="02040503050406030204" pitchFamily="18" charset="0"/>
                                          </a:rPr>
                                        </m:ctrlPr>
                                      </m:funcPr>
                                      <m:fName>
                                        <m:r>
                                          <m:rPr>
                                            <m:sty m:val="p"/>
                                          </m:rPr>
                                          <a:rPr lang="en-IN" sz="1300" b="0" i="0" smtClean="0">
                                            <a:latin typeface="Cambria Math" panose="02040503050406030204" pitchFamily="18" charset="0"/>
                                          </a:rPr>
                                          <m:t>cos</m:t>
                                        </m:r>
                                      </m:fName>
                                      <m:e>
                                        <m:sSub>
                                          <m:sSubPr>
                                            <m:ctrlPr>
                                              <a:rPr lang="en-IN" sz="1300" b="0" i="1" smtClean="0">
                                                <a:latin typeface="Cambria Math" panose="02040503050406030204" pitchFamily="18" charset="0"/>
                                              </a:rPr>
                                            </m:ctrlPr>
                                          </m:sSubPr>
                                          <m:e>
                                            <m:r>
                                              <m:rPr>
                                                <m:sty m:val="p"/>
                                              </m:rPr>
                                              <a:rPr lang="en-IN" sz="1300" b="0" i="0" smtClean="0">
                                                <a:latin typeface="Cambria Math" panose="02040503050406030204" pitchFamily="18" charset="0"/>
                                                <a:ea typeface="Cambria Math" panose="02040503050406030204" pitchFamily="18" charset="0"/>
                                              </a:rPr>
                                              <m:t>θ</m:t>
                                            </m:r>
                                          </m:e>
                                          <m:sub>
                                            <m:r>
                                              <a:rPr lang="en-IN" sz="1300" b="0" i="0" smtClean="0">
                                                <a:latin typeface="Cambria Math" panose="02040503050406030204" pitchFamily="18" charset="0"/>
                                                <a:ea typeface="Cambria Math" panose="02040503050406030204" pitchFamily="18" charset="0"/>
                                              </a:rPr>
                                              <m:t>2</m:t>
                                            </m:r>
                                          </m:sub>
                                        </m:sSub>
                                      </m:e>
                                    </m:func>
                                    <m:r>
                                      <a:rPr lang="en-IN" sz="1300" b="0" i="0" smtClean="0">
                                        <a:latin typeface="Cambria Math" panose="02040503050406030204" pitchFamily="18" charset="0"/>
                                        <a:ea typeface="Cambria Math" panose="02040503050406030204" pitchFamily="18" charset="0"/>
                                      </a:rPr>
                                      <m:t>−</m:t>
                                    </m:r>
                                    <m:sSub>
                                      <m:sSubPr>
                                        <m:ctrlPr>
                                          <a:rPr lang="en-IN" sz="1300" b="0" i="1" smtClean="0">
                                            <a:latin typeface="Cambria Math" panose="02040503050406030204" pitchFamily="18" charset="0"/>
                                          </a:rPr>
                                        </m:ctrlPr>
                                      </m:sSubPr>
                                      <m:e>
                                        <m:r>
                                          <m:rPr>
                                            <m:sty m:val="p"/>
                                          </m:rPr>
                                          <a:rPr lang="en-IN" sz="1300" b="0" i="0" smtClean="0">
                                            <a:latin typeface="Cambria Math" panose="02040503050406030204" pitchFamily="18" charset="0"/>
                                          </a:rPr>
                                          <m:t>r</m:t>
                                        </m:r>
                                      </m:e>
                                      <m:sub>
                                        <m:r>
                                          <a:rPr lang="en-IN" sz="1300" b="0" i="0" smtClean="0">
                                            <a:latin typeface="Cambria Math" panose="02040503050406030204" pitchFamily="18" charset="0"/>
                                          </a:rPr>
                                          <m:t>2</m:t>
                                        </m:r>
                                      </m:sub>
                                    </m:sSub>
                                    <m:acc>
                                      <m:accPr>
                                        <m:chr m:val="̇"/>
                                        <m:ctrlPr>
                                          <a:rPr lang="en-IN" sz="1300" b="0" i="1" smtClean="0">
                                            <a:latin typeface="Cambria Math" panose="02040503050406030204" pitchFamily="18" charset="0"/>
                                          </a:rPr>
                                        </m:ctrlPr>
                                      </m:accPr>
                                      <m:e>
                                        <m:sSubSup>
                                          <m:sSubSupPr>
                                            <m:ctrlPr>
                                              <a:rPr lang="en-IN" sz="1300" b="0" i="1" smtClean="0">
                                                <a:latin typeface="Cambria Math" panose="02040503050406030204" pitchFamily="18" charset="0"/>
                                                <a:ea typeface="Cambria Math" panose="02040503050406030204" pitchFamily="18" charset="0"/>
                                              </a:rPr>
                                            </m:ctrlPr>
                                          </m:sSubSupPr>
                                          <m:e>
                                            <m:r>
                                              <m:rPr>
                                                <m:sty m:val="p"/>
                                              </m:rPr>
                                              <a:rPr lang="en-IN" sz="1300" b="0" i="0" smtClean="0">
                                                <a:latin typeface="Cambria Math" panose="02040503050406030204" pitchFamily="18" charset="0"/>
                                                <a:ea typeface="Cambria Math" panose="02040503050406030204" pitchFamily="18" charset="0"/>
                                              </a:rPr>
                                              <m:t>θ</m:t>
                                            </m:r>
                                          </m:e>
                                          <m:sub>
                                            <m:r>
                                              <a:rPr lang="en-IN" sz="1300" b="0" i="0" smtClean="0">
                                                <a:latin typeface="Cambria Math" panose="02040503050406030204" pitchFamily="18" charset="0"/>
                                                <a:ea typeface="Cambria Math" panose="02040503050406030204" pitchFamily="18" charset="0"/>
                                              </a:rPr>
                                              <m:t>2</m:t>
                                            </m:r>
                                          </m:sub>
                                          <m:sup>
                                            <m:r>
                                              <a:rPr lang="en-IN" sz="1300" b="0" i="0" smtClean="0">
                                                <a:latin typeface="Cambria Math" panose="02040503050406030204" pitchFamily="18" charset="0"/>
                                              </a:rPr>
                                              <m:t>2</m:t>
                                            </m:r>
                                          </m:sup>
                                        </m:sSubSup>
                                      </m:e>
                                    </m:acc>
                                    <m:func>
                                      <m:funcPr>
                                        <m:ctrlPr>
                                          <a:rPr lang="en-IN" sz="1300" b="0" i="1" smtClean="0">
                                            <a:latin typeface="Cambria Math" panose="02040503050406030204" pitchFamily="18" charset="0"/>
                                          </a:rPr>
                                        </m:ctrlPr>
                                      </m:funcPr>
                                      <m:fName>
                                        <m:r>
                                          <m:rPr>
                                            <m:sty m:val="p"/>
                                          </m:rPr>
                                          <a:rPr lang="en-IN" sz="1300" b="0" i="0" smtClean="0">
                                            <a:latin typeface="Cambria Math" panose="02040503050406030204" pitchFamily="18" charset="0"/>
                                          </a:rPr>
                                          <m:t>sin</m:t>
                                        </m:r>
                                      </m:fName>
                                      <m:e>
                                        <m:sSub>
                                          <m:sSubPr>
                                            <m:ctrlPr>
                                              <a:rPr lang="en-IN" sz="1300" b="0" i="1" smtClean="0">
                                                <a:latin typeface="Cambria Math" panose="02040503050406030204" pitchFamily="18" charset="0"/>
                                              </a:rPr>
                                            </m:ctrlPr>
                                          </m:sSubPr>
                                          <m:e>
                                            <m:r>
                                              <m:rPr>
                                                <m:sty m:val="p"/>
                                              </m:rPr>
                                              <a:rPr lang="en-IN" sz="1300" b="0" i="0" smtClean="0">
                                                <a:latin typeface="Cambria Math" panose="02040503050406030204" pitchFamily="18" charset="0"/>
                                                <a:ea typeface="Cambria Math" panose="02040503050406030204" pitchFamily="18" charset="0"/>
                                              </a:rPr>
                                              <m:t>θ</m:t>
                                            </m:r>
                                          </m:e>
                                          <m:sub>
                                            <m:r>
                                              <a:rPr lang="en-IN" sz="1300" b="0" i="0" smtClean="0">
                                                <a:latin typeface="Cambria Math" panose="02040503050406030204" pitchFamily="18" charset="0"/>
                                                <a:ea typeface="Cambria Math" panose="02040503050406030204" pitchFamily="18" charset="0"/>
                                              </a:rPr>
                                              <m:t>2</m:t>
                                            </m:r>
                                          </m:sub>
                                        </m:sSub>
                                      </m:e>
                                    </m:func>
                                  </m:e>
                                </m:d>
                                <m:r>
                                  <a:rPr lang="en-IN" sz="1300" b="0" i="0" smtClean="0">
                                    <a:latin typeface="Cambria Math" panose="02040503050406030204" pitchFamily="18" charset="0"/>
                                    <a:ea typeface="Cambria Math" panose="02040503050406030204" pitchFamily="18" charset="0"/>
                                  </a:rPr>
                                  <m:t>−</m:t>
                                </m:r>
                                <m:sSub>
                                  <m:sSubPr>
                                    <m:ctrlPr>
                                      <a:rPr lang="en-IN" sz="1300" b="0" i="1" smtClean="0">
                                        <a:latin typeface="Cambria Math" panose="02040503050406030204" pitchFamily="18" charset="0"/>
                                      </a:rPr>
                                    </m:ctrlPr>
                                  </m:sSubPr>
                                  <m:e>
                                    <m:r>
                                      <m:rPr>
                                        <m:sty m:val="p"/>
                                      </m:rPr>
                                      <a:rPr lang="en-IN" sz="1300" b="0" i="0" smtClean="0">
                                        <a:latin typeface="Cambria Math" panose="02040503050406030204" pitchFamily="18" charset="0"/>
                                      </a:rPr>
                                      <m:t>r</m:t>
                                    </m:r>
                                  </m:e>
                                  <m:sub>
                                    <m:r>
                                      <a:rPr lang="en-IN" sz="1300" b="0" i="0" smtClean="0">
                                        <a:latin typeface="Cambria Math" panose="02040503050406030204" pitchFamily="18" charset="0"/>
                                      </a:rPr>
                                      <m:t>3</m:t>
                                    </m:r>
                                  </m:sub>
                                </m:sSub>
                                <m:acc>
                                  <m:accPr>
                                    <m:chr m:val="̇"/>
                                    <m:ctrlPr>
                                      <a:rPr lang="en-IN" sz="1300" b="0" i="1" smtClean="0">
                                        <a:latin typeface="Cambria Math" panose="02040503050406030204" pitchFamily="18" charset="0"/>
                                      </a:rPr>
                                    </m:ctrlPr>
                                  </m:accPr>
                                  <m:e>
                                    <m:sSubSup>
                                      <m:sSubSupPr>
                                        <m:ctrlPr>
                                          <a:rPr lang="en-IN" sz="1300" b="0" i="1" smtClean="0">
                                            <a:latin typeface="Cambria Math" panose="02040503050406030204" pitchFamily="18" charset="0"/>
                                            <a:ea typeface="Cambria Math" panose="02040503050406030204" pitchFamily="18" charset="0"/>
                                          </a:rPr>
                                        </m:ctrlPr>
                                      </m:sSubSupPr>
                                      <m:e>
                                        <m:r>
                                          <m:rPr>
                                            <m:sty m:val="p"/>
                                          </m:rPr>
                                          <a:rPr lang="en-IN" sz="1300" b="0" i="0" smtClean="0">
                                            <a:latin typeface="Cambria Math" panose="02040503050406030204" pitchFamily="18" charset="0"/>
                                            <a:ea typeface="Cambria Math" panose="02040503050406030204" pitchFamily="18" charset="0"/>
                                          </a:rPr>
                                          <m:t>θ</m:t>
                                        </m:r>
                                      </m:e>
                                      <m:sub>
                                        <m:r>
                                          <a:rPr lang="en-IN" sz="1300" b="0" i="0" smtClean="0">
                                            <a:latin typeface="Cambria Math" panose="02040503050406030204" pitchFamily="18" charset="0"/>
                                          </a:rPr>
                                          <m:t>3</m:t>
                                        </m:r>
                                      </m:sub>
                                      <m:sup>
                                        <m:r>
                                          <a:rPr lang="en-IN" sz="1300" b="0" i="0" smtClean="0">
                                            <a:latin typeface="Cambria Math" panose="02040503050406030204" pitchFamily="18" charset="0"/>
                                          </a:rPr>
                                          <m:t>2</m:t>
                                        </m:r>
                                      </m:sup>
                                    </m:sSubSup>
                                  </m:e>
                                </m:acc>
                                <m:func>
                                  <m:funcPr>
                                    <m:ctrlPr>
                                      <a:rPr lang="en-IN" sz="1300" b="0" i="1" smtClean="0">
                                        <a:latin typeface="Cambria Math" panose="02040503050406030204" pitchFamily="18" charset="0"/>
                                      </a:rPr>
                                    </m:ctrlPr>
                                  </m:funcPr>
                                  <m:fName>
                                    <m:r>
                                      <m:rPr>
                                        <m:sty m:val="p"/>
                                      </m:rPr>
                                      <a:rPr lang="en-IN" sz="1300" b="0" i="0" smtClean="0">
                                        <a:latin typeface="Cambria Math" panose="02040503050406030204" pitchFamily="18" charset="0"/>
                                      </a:rPr>
                                      <m:t>sin</m:t>
                                    </m:r>
                                  </m:fName>
                                  <m:e>
                                    <m:sSub>
                                      <m:sSubPr>
                                        <m:ctrlPr>
                                          <a:rPr lang="en-IN" sz="1300" b="0" i="1" smtClean="0">
                                            <a:latin typeface="Cambria Math" panose="02040503050406030204" pitchFamily="18" charset="0"/>
                                          </a:rPr>
                                        </m:ctrlPr>
                                      </m:sSubPr>
                                      <m:e>
                                        <m:r>
                                          <m:rPr>
                                            <m:sty m:val="p"/>
                                          </m:rPr>
                                          <a:rPr lang="en-IN" sz="1300" b="0" i="0" smtClean="0">
                                            <a:latin typeface="Cambria Math" panose="02040503050406030204" pitchFamily="18" charset="0"/>
                                            <a:ea typeface="Cambria Math" panose="02040503050406030204" pitchFamily="18" charset="0"/>
                                          </a:rPr>
                                          <m:t>θ</m:t>
                                        </m:r>
                                      </m:e>
                                      <m:sub>
                                        <m:r>
                                          <a:rPr lang="en-IN" sz="1300" b="0" i="0" smtClean="0">
                                            <a:latin typeface="Cambria Math" panose="02040503050406030204" pitchFamily="18" charset="0"/>
                                          </a:rPr>
                                          <m:t>3</m:t>
                                        </m:r>
                                      </m:sub>
                                    </m:sSub>
                                  </m:e>
                                </m:func>
                                <m:r>
                                  <a:rPr lang="en-IN" sz="1300" b="0" i="0" smtClean="0">
                                    <a:latin typeface="Cambria Math" panose="02040503050406030204" pitchFamily="18" charset="0"/>
                                  </a:rPr>
                                  <m:t>+</m:t>
                                </m:r>
                                <m:sSub>
                                  <m:sSubPr>
                                    <m:ctrlPr>
                                      <a:rPr lang="en-IN" sz="1300" b="0" i="1" smtClean="0">
                                        <a:latin typeface="Cambria Math" panose="02040503050406030204" pitchFamily="18" charset="0"/>
                                      </a:rPr>
                                    </m:ctrlPr>
                                  </m:sSubPr>
                                  <m:e>
                                    <m:r>
                                      <m:rPr>
                                        <m:sty m:val="p"/>
                                      </m:rPr>
                                      <a:rPr lang="en-IN" sz="1300" b="0" i="0" smtClean="0">
                                        <a:latin typeface="Cambria Math" panose="02040503050406030204" pitchFamily="18" charset="0"/>
                                      </a:rPr>
                                      <m:t>r</m:t>
                                    </m:r>
                                  </m:e>
                                  <m:sub>
                                    <m:r>
                                      <a:rPr lang="en-IN" sz="1300" b="0" i="0" smtClean="0">
                                        <a:latin typeface="Cambria Math" panose="02040503050406030204" pitchFamily="18" charset="0"/>
                                      </a:rPr>
                                      <m:t>4</m:t>
                                    </m:r>
                                  </m:sub>
                                </m:sSub>
                                <m:acc>
                                  <m:accPr>
                                    <m:chr m:val="̇"/>
                                    <m:ctrlPr>
                                      <a:rPr lang="en-IN" sz="1300" b="0" i="1" smtClean="0">
                                        <a:latin typeface="Cambria Math" panose="02040503050406030204" pitchFamily="18" charset="0"/>
                                      </a:rPr>
                                    </m:ctrlPr>
                                  </m:accPr>
                                  <m:e>
                                    <m:sSubSup>
                                      <m:sSubSupPr>
                                        <m:ctrlPr>
                                          <a:rPr lang="en-IN" sz="1300" b="0" i="1" smtClean="0">
                                            <a:latin typeface="Cambria Math" panose="02040503050406030204" pitchFamily="18" charset="0"/>
                                            <a:ea typeface="Cambria Math" panose="02040503050406030204" pitchFamily="18" charset="0"/>
                                          </a:rPr>
                                        </m:ctrlPr>
                                      </m:sSubSupPr>
                                      <m:e>
                                        <m:r>
                                          <m:rPr>
                                            <m:sty m:val="p"/>
                                          </m:rPr>
                                          <a:rPr lang="en-IN" sz="1300" b="0" i="0" smtClean="0">
                                            <a:latin typeface="Cambria Math" panose="02040503050406030204" pitchFamily="18" charset="0"/>
                                            <a:ea typeface="Cambria Math" panose="02040503050406030204" pitchFamily="18" charset="0"/>
                                          </a:rPr>
                                          <m:t>θ</m:t>
                                        </m:r>
                                      </m:e>
                                      <m:sub>
                                        <m:r>
                                          <a:rPr lang="en-IN" sz="1300" b="0" i="0" smtClean="0">
                                            <a:latin typeface="Cambria Math" panose="02040503050406030204" pitchFamily="18" charset="0"/>
                                            <a:ea typeface="Cambria Math" panose="02040503050406030204" pitchFamily="18" charset="0"/>
                                          </a:rPr>
                                          <m:t>4</m:t>
                                        </m:r>
                                      </m:sub>
                                      <m:sup>
                                        <m:r>
                                          <a:rPr lang="en-IN" sz="1300" b="0" i="0" smtClean="0">
                                            <a:latin typeface="Cambria Math" panose="02040503050406030204" pitchFamily="18" charset="0"/>
                                          </a:rPr>
                                          <m:t>2</m:t>
                                        </m:r>
                                      </m:sup>
                                    </m:sSubSup>
                                  </m:e>
                                </m:acc>
                                <m:func>
                                  <m:funcPr>
                                    <m:ctrlPr>
                                      <a:rPr lang="en-IN" sz="1300" b="0" i="1" smtClean="0">
                                        <a:latin typeface="Cambria Math" panose="02040503050406030204" pitchFamily="18" charset="0"/>
                                      </a:rPr>
                                    </m:ctrlPr>
                                  </m:funcPr>
                                  <m:fName>
                                    <m:r>
                                      <m:rPr>
                                        <m:sty m:val="p"/>
                                      </m:rPr>
                                      <a:rPr lang="en-IN" sz="1300" b="0" i="0" smtClean="0">
                                        <a:latin typeface="Cambria Math" panose="02040503050406030204" pitchFamily="18" charset="0"/>
                                      </a:rPr>
                                      <m:t>sin</m:t>
                                    </m:r>
                                  </m:fName>
                                  <m:e>
                                    <m:sSub>
                                      <m:sSubPr>
                                        <m:ctrlPr>
                                          <a:rPr lang="en-IN" sz="1300" b="0" i="1" smtClean="0">
                                            <a:latin typeface="Cambria Math" panose="02040503050406030204" pitchFamily="18" charset="0"/>
                                          </a:rPr>
                                        </m:ctrlPr>
                                      </m:sSubPr>
                                      <m:e>
                                        <m:r>
                                          <m:rPr>
                                            <m:sty m:val="p"/>
                                          </m:rPr>
                                          <a:rPr lang="en-IN" sz="1300" b="0" i="0" smtClean="0">
                                            <a:latin typeface="Cambria Math" panose="02040503050406030204" pitchFamily="18" charset="0"/>
                                            <a:ea typeface="Cambria Math" panose="02040503050406030204" pitchFamily="18" charset="0"/>
                                          </a:rPr>
                                          <m:t>θ</m:t>
                                        </m:r>
                                      </m:e>
                                      <m:sub>
                                        <m:r>
                                          <a:rPr lang="en-IN" sz="1300" b="0" i="0" smtClean="0">
                                            <a:latin typeface="Cambria Math" panose="02040503050406030204" pitchFamily="18" charset="0"/>
                                            <a:ea typeface="Cambria Math" panose="02040503050406030204" pitchFamily="18" charset="0"/>
                                          </a:rPr>
                                          <m:t>4</m:t>
                                        </m:r>
                                      </m:sub>
                                    </m:sSub>
                                  </m:e>
                                </m:func>
                              </m:e>
                            </m:mr>
                          </m:m>
                        </m:e>
                      </m:d>
                    </m:oMath>
                  </m:oMathPara>
                </a14:m>
                <a:endParaRPr lang="en-IN" sz="1300" dirty="0"/>
              </a:p>
            </p:txBody>
          </p:sp>
        </mc:Choice>
        <mc:Fallback xmlns="">
          <p:sp>
            <p:nvSpPr>
              <p:cNvPr id="38" name="TextBox 37">
                <a:extLst>
                  <a:ext uri="{FF2B5EF4-FFF2-40B4-BE49-F238E27FC236}">
                    <a16:creationId xmlns:a16="http://schemas.microsoft.com/office/drawing/2014/main" id="{1FD290B1-83EB-C4B4-1917-A0E8CB84AFDC}"/>
                  </a:ext>
                </a:extLst>
              </p:cNvPr>
              <p:cNvSpPr txBox="1">
                <a:spLocks noRot="1" noChangeAspect="1" noMove="1" noResize="1" noEditPoints="1" noAdjustHandles="1" noChangeArrowheads="1" noChangeShapeType="1" noTextEdit="1"/>
              </p:cNvSpPr>
              <p:nvPr/>
            </p:nvSpPr>
            <p:spPr>
              <a:xfrm>
                <a:off x="305511" y="3679321"/>
                <a:ext cx="6185348" cy="635815"/>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6815199-6CCA-3126-8336-A2141CD89DF6}"/>
                  </a:ext>
                </a:extLst>
              </p:cNvPr>
              <p:cNvSpPr txBox="1"/>
              <p:nvPr/>
            </p:nvSpPr>
            <p:spPr>
              <a:xfrm>
                <a:off x="2095130" y="4866501"/>
                <a:ext cx="17997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IN" b="0" i="1" smtClean="0">
                              <a:latin typeface="Cambria Math" panose="02040503050406030204" pitchFamily="18" charset="0"/>
                            </a:rPr>
                            <m:t>𝐴</m:t>
                          </m:r>
                        </m:e>
                        <m:sub>
                          <m:r>
                            <a:rPr lang="en-IN" b="0" i="1" smtClean="0">
                              <a:latin typeface="Cambria Math" panose="02040503050406030204" pitchFamily="18" charset="0"/>
                            </a:rPr>
                            <m:t>𝑛𝑋𝑛</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𝑛𝑋</m:t>
                          </m:r>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𝑏</m:t>
                          </m:r>
                        </m:e>
                        <m:sub>
                          <m:r>
                            <a:rPr lang="en-IN" b="0" i="1" smtClean="0">
                              <a:latin typeface="Cambria Math" panose="02040503050406030204" pitchFamily="18" charset="0"/>
                            </a:rPr>
                            <m:t>𝑛𝑋</m:t>
                          </m:r>
                          <m:r>
                            <a:rPr lang="en-IN" b="0" i="1" smtClean="0">
                              <a:latin typeface="Cambria Math" panose="02040503050406030204" pitchFamily="18" charset="0"/>
                            </a:rPr>
                            <m:t>1</m:t>
                          </m:r>
                        </m:sub>
                      </m:sSub>
                    </m:oMath>
                  </m:oMathPara>
                </a14:m>
                <a:endParaRPr lang="en-IN" dirty="0"/>
              </a:p>
            </p:txBody>
          </p:sp>
        </mc:Choice>
        <mc:Fallback xmlns="">
          <p:sp>
            <p:nvSpPr>
              <p:cNvPr id="39" name="TextBox 38">
                <a:extLst>
                  <a:ext uri="{FF2B5EF4-FFF2-40B4-BE49-F238E27FC236}">
                    <a16:creationId xmlns:a16="http://schemas.microsoft.com/office/drawing/2014/main" id="{16815199-6CCA-3126-8336-A2141CD89DF6}"/>
                  </a:ext>
                </a:extLst>
              </p:cNvPr>
              <p:cNvSpPr txBox="1">
                <a:spLocks noRot="1" noChangeAspect="1" noMove="1" noResize="1" noEditPoints="1" noAdjustHandles="1" noChangeArrowheads="1" noChangeShapeType="1" noTextEdit="1"/>
              </p:cNvSpPr>
              <p:nvPr/>
            </p:nvSpPr>
            <p:spPr>
              <a:xfrm>
                <a:off x="2095130" y="4866501"/>
                <a:ext cx="1799723" cy="276999"/>
              </a:xfrm>
              <a:prstGeom prst="rect">
                <a:avLst/>
              </a:prstGeom>
              <a:blipFill>
                <a:blip r:embed="rId8"/>
                <a:stretch>
                  <a:fillRect/>
                </a:stretch>
              </a:blipFill>
            </p:spPr>
            <p:txBody>
              <a:bodyPr/>
              <a:lstStyle/>
              <a:p>
                <a:r>
                  <a:rPr lang="en-IN">
                    <a:noFill/>
                  </a:rPr>
                  <a:t> </a:t>
                </a:r>
              </a:p>
            </p:txBody>
          </p:sp>
        </mc:Fallback>
      </mc:AlternateContent>
      <p:cxnSp>
        <p:nvCxnSpPr>
          <p:cNvPr id="40" name="Straight Arrow Connector 39">
            <a:extLst>
              <a:ext uri="{FF2B5EF4-FFF2-40B4-BE49-F238E27FC236}">
                <a16:creationId xmlns:a16="http://schemas.microsoft.com/office/drawing/2014/main" id="{8EE5964C-5026-C3DF-8231-C08094D1CE3A}"/>
              </a:ext>
            </a:extLst>
          </p:cNvPr>
          <p:cNvCxnSpPr>
            <a:cxnSpLocks/>
          </p:cNvCxnSpPr>
          <p:nvPr/>
        </p:nvCxnSpPr>
        <p:spPr>
          <a:xfrm>
            <a:off x="1723633" y="4315136"/>
            <a:ext cx="562367" cy="50526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084FC68-FD1A-6B6D-1437-D7E1AD5142DE}"/>
              </a:ext>
            </a:extLst>
          </p:cNvPr>
          <p:cNvCxnSpPr>
            <a:cxnSpLocks/>
          </p:cNvCxnSpPr>
          <p:nvPr/>
        </p:nvCxnSpPr>
        <p:spPr>
          <a:xfrm>
            <a:off x="2286000" y="4341415"/>
            <a:ext cx="504437" cy="55511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353714A-86DE-8D26-9877-4E1111A7A4D7}"/>
              </a:ext>
            </a:extLst>
          </p:cNvPr>
          <p:cNvCxnSpPr>
            <a:cxnSpLocks/>
          </p:cNvCxnSpPr>
          <p:nvPr/>
        </p:nvCxnSpPr>
        <p:spPr>
          <a:xfrm flipH="1">
            <a:off x="3527324" y="4315136"/>
            <a:ext cx="162699" cy="55136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833A08F8-A27D-1B67-EBEC-41415B567AE5}"/>
              </a:ext>
            </a:extLst>
          </p:cNvPr>
          <p:cNvSpPr/>
          <p:nvPr/>
        </p:nvSpPr>
        <p:spPr>
          <a:xfrm>
            <a:off x="230009" y="3653042"/>
            <a:ext cx="6520416" cy="67072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a typeface="+mn-lt"/>
                <a:cs typeface="+mn-lt"/>
              </a:rPr>
              <a:t> </a:t>
            </a:r>
            <a:endParaRPr lang="en-US" dirty="0"/>
          </a:p>
        </p:txBody>
      </p:sp>
    </p:spTree>
    <p:extLst>
      <p:ext uri="{BB962C8B-B14F-4D97-AF65-F5344CB8AC3E}">
        <p14:creationId xmlns:p14="http://schemas.microsoft.com/office/powerpoint/2010/main" val="5038621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8D9CBF7-F202-9004-330B-FDD408DA6B73}"/>
                  </a:ext>
                </a:extLst>
              </p:cNvPr>
              <p:cNvSpPr txBox="1"/>
              <p:nvPr/>
            </p:nvSpPr>
            <p:spPr>
              <a:xfrm>
                <a:off x="1335157" y="474771"/>
                <a:ext cx="6052426" cy="3569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IN" sz="1550" i="1" smtClean="0">
                              <a:latin typeface="Cambria Math" panose="02040503050406030204" pitchFamily="18" charset="0"/>
                            </a:rPr>
                          </m:ctrlPr>
                        </m:accPr>
                        <m:e>
                          <m:sSub>
                            <m:sSubPr>
                              <m:ctrlPr>
                                <a:rPr lang="en-IN" sz="1550" i="1" smtClean="0">
                                  <a:latin typeface="Cambria Math" panose="02040503050406030204" pitchFamily="18" charset="0"/>
                                </a:rPr>
                              </m:ctrlPr>
                            </m:sSubPr>
                            <m:e>
                              <m:r>
                                <m:rPr>
                                  <m:sty m:val="p"/>
                                </m:rPr>
                                <a:rPr lang="en-IN" sz="1550" b="0" i="0" smtClean="0">
                                  <a:latin typeface="Cambria Math" panose="02040503050406030204" pitchFamily="18" charset="0"/>
                                </a:rPr>
                                <m:t>r</m:t>
                              </m:r>
                            </m:e>
                            <m:sub>
                              <m:r>
                                <m:rPr>
                                  <m:sty m:val="p"/>
                                </m:rPr>
                                <a:rPr lang="en-IN" sz="1550" b="0" i="0" smtClean="0">
                                  <a:latin typeface="Cambria Math" panose="02040503050406030204" pitchFamily="18" charset="0"/>
                                </a:rPr>
                                <m:t>Q</m:t>
                              </m:r>
                            </m:sub>
                          </m:sSub>
                        </m:e>
                      </m:acc>
                      <m:r>
                        <a:rPr lang="en-IN" sz="1550" b="0" i="0" smtClean="0">
                          <a:latin typeface="Cambria Math" panose="02040503050406030204" pitchFamily="18" charset="0"/>
                        </a:rPr>
                        <m:t>=</m:t>
                      </m:r>
                      <m:acc>
                        <m:accPr>
                          <m:chr m:val="̈"/>
                          <m:ctrlPr>
                            <a:rPr lang="en-IN" sz="1550" b="0" i="1" smtClean="0">
                              <a:latin typeface="Cambria Math" panose="02040503050406030204" pitchFamily="18" charset="0"/>
                            </a:rPr>
                          </m:ctrlPr>
                        </m:accPr>
                        <m:e>
                          <m:sSub>
                            <m:sSubPr>
                              <m:ctrlPr>
                                <a:rPr lang="en-IN" sz="1550" b="0" i="1" smtClean="0">
                                  <a:latin typeface="Cambria Math" panose="02040503050406030204" pitchFamily="18" charset="0"/>
                                </a:rPr>
                              </m:ctrlPr>
                            </m:sSubPr>
                            <m:e>
                              <m:r>
                                <m:rPr>
                                  <m:sty m:val="p"/>
                                </m:rPr>
                                <a:rPr lang="en-IN" sz="1550" b="0" i="0" smtClean="0">
                                  <a:latin typeface="Cambria Math" panose="02040503050406030204" pitchFamily="18" charset="0"/>
                                </a:rPr>
                                <m:t>r</m:t>
                              </m:r>
                            </m:e>
                            <m:sub>
                              <m:r>
                                <a:rPr lang="en-IN" sz="1550" b="0" i="0" smtClean="0">
                                  <a:latin typeface="Cambria Math" panose="02040503050406030204" pitchFamily="18" charset="0"/>
                                </a:rPr>
                                <m:t>2</m:t>
                              </m:r>
                            </m:sub>
                          </m:sSub>
                        </m:e>
                      </m:acc>
                      <m:r>
                        <a:rPr lang="en-IN" sz="1550" b="0" i="0" smtClean="0">
                          <a:latin typeface="Cambria Math" panose="02040503050406030204" pitchFamily="18" charset="0"/>
                        </a:rPr>
                        <m:t>=</m:t>
                      </m:r>
                      <m:d>
                        <m:dPr>
                          <m:ctrlPr>
                            <a:rPr lang="en-IN" sz="1550" b="0" i="1" smtClean="0">
                              <a:latin typeface="Cambria Math" panose="02040503050406030204" pitchFamily="18" charset="0"/>
                            </a:rPr>
                          </m:ctrlPr>
                        </m:dPr>
                        <m:e>
                          <m:r>
                            <a:rPr lang="en-IN" sz="1550" b="0" i="0" smtClean="0">
                              <a:latin typeface="Cambria Math" panose="02040503050406030204" pitchFamily="18" charset="0"/>
                            </a:rPr>
                            <m:t>−</m:t>
                          </m:r>
                          <m:sSub>
                            <m:sSubPr>
                              <m:ctrlPr>
                                <a:rPr lang="en-IN" sz="1550" b="0" i="1" smtClean="0">
                                  <a:latin typeface="Cambria Math" panose="02040503050406030204" pitchFamily="18" charset="0"/>
                                </a:rPr>
                              </m:ctrlPr>
                            </m:sSubPr>
                            <m:e>
                              <m:r>
                                <m:rPr>
                                  <m:sty m:val="p"/>
                                </m:rPr>
                                <a:rPr lang="en-IN" sz="1550" b="0" i="0" smtClean="0">
                                  <a:latin typeface="Cambria Math" panose="02040503050406030204" pitchFamily="18" charset="0"/>
                                </a:rPr>
                                <m:t>r</m:t>
                              </m:r>
                            </m:e>
                            <m:sub>
                              <m:r>
                                <a:rPr lang="en-IN" sz="1550" b="0" i="0" smtClean="0">
                                  <a:latin typeface="Cambria Math" panose="02040503050406030204" pitchFamily="18" charset="0"/>
                                </a:rPr>
                                <m:t>2</m:t>
                              </m:r>
                            </m:sub>
                          </m:sSub>
                          <m:acc>
                            <m:accPr>
                              <m:chr m:val="̈"/>
                              <m:ctrlPr>
                                <a:rPr lang="en-IN" sz="1550" b="0" i="1" smtClean="0">
                                  <a:latin typeface="Cambria Math" panose="02040503050406030204" pitchFamily="18" charset="0"/>
                                </a:rPr>
                              </m:ctrlPr>
                            </m:accPr>
                            <m:e>
                              <m:sSub>
                                <m:sSubPr>
                                  <m:ctrlPr>
                                    <a:rPr lang="en-IN" sz="1550" b="0" i="1" smtClean="0">
                                      <a:latin typeface="Cambria Math" panose="02040503050406030204" pitchFamily="18" charset="0"/>
                                    </a:rPr>
                                  </m:ctrlPr>
                                </m:sSubPr>
                                <m:e>
                                  <m:r>
                                    <m:rPr>
                                      <m:sty m:val="p"/>
                                    </m:rPr>
                                    <a:rPr lang="en-IN" sz="1550" b="0" i="0" smtClean="0">
                                      <a:latin typeface="Cambria Math" panose="02040503050406030204" pitchFamily="18" charset="0"/>
                                      <a:ea typeface="Cambria Math" panose="02040503050406030204" pitchFamily="18" charset="0"/>
                                    </a:rPr>
                                    <m:t>θ</m:t>
                                  </m:r>
                                </m:e>
                                <m:sub>
                                  <m:r>
                                    <a:rPr lang="en-IN" sz="1550" b="0" i="0" smtClean="0">
                                      <a:latin typeface="Cambria Math" panose="02040503050406030204" pitchFamily="18" charset="0"/>
                                    </a:rPr>
                                    <m:t>2</m:t>
                                  </m:r>
                                </m:sub>
                              </m:sSub>
                            </m:e>
                          </m:acc>
                          <m:func>
                            <m:funcPr>
                              <m:ctrlPr>
                                <a:rPr lang="en-IN" sz="1550" i="1" smtClean="0">
                                  <a:latin typeface="Cambria Math" panose="02040503050406030204" pitchFamily="18" charset="0"/>
                                </a:rPr>
                              </m:ctrlPr>
                            </m:funcPr>
                            <m:fName>
                              <m:r>
                                <m:rPr>
                                  <m:sty m:val="p"/>
                                </m:rPr>
                                <a:rPr lang="en-IN" sz="1550" i="0" smtClean="0">
                                  <a:latin typeface="Cambria Math" panose="02040503050406030204" pitchFamily="18" charset="0"/>
                                </a:rPr>
                                <m:t>sin</m:t>
                              </m:r>
                            </m:fName>
                            <m:e>
                              <m:sSub>
                                <m:sSubPr>
                                  <m:ctrlPr>
                                    <a:rPr lang="en-IN" sz="1550" i="1" smtClean="0">
                                      <a:latin typeface="Cambria Math" panose="02040503050406030204" pitchFamily="18" charset="0"/>
                                    </a:rPr>
                                  </m:ctrlPr>
                                </m:sSubPr>
                                <m:e>
                                  <m:r>
                                    <m:rPr>
                                      <m:sty m:val="p"/>
                                    </m:rPr>
                                    <a:rPr lang="en-IN" sz="1550" i="0" smtClean="0">
                                      <a:latin typeface="Cambria Math" panose="02040503050406030204" pitchFamily="18" charset="0"/>
                                      <a:ea typeface="Cambria Math" panose="02040503050406030204" pitchFamily="18" charset="0"/>
                                    </a:rPr>
                                    <m:t>θ</m:t>
                                  </m:r>
                                </m:e>
                                <m:sub>
                                  <m:r>
                                    <a:rPr lang="en-IN" sz="1550" b="0" i="0" smtClean="0">
                                      <a:latin typeface="Cambria Math" panose="02040503050406030204" pitchFamily="18" charset="0"/>
                                    </a:rPr>
                                    <m:t>2</m:t>
                                  </m:r>
                                </m:sub>
                              </m:sSub>
                            </m:e>
                          </m:func>
                          <m:r>
                            <a:rPr lang="en-IN" sz="1550" b="0" i="0" smtClean="0">
                              <a:latin typeface="Cambria Math" panose="02040503050406030204" pitchFamily="18" charset="0"/>
                            </a:rPr>
                            <m:t>−</m:t>
                          </m:r>
                          <m:sSub>
                            <m:sSubPr>
                              <m:ctrlPr>
                                <a:rPr lang="en-IN" sz="1550" b="0" i="1" smtClean="0">
                                  <a:latin typeface="Cambria Math" panose="02040503050406030204" pitchFamily="18" charset="0"/>
                                </a:rPr>
                              </m:ctrlPr>
                            </m:sSubPr>
                            <m:e>
                              <m:r>
                                <m:rPr>
                                  <m:sty m:val="p"/>
                                </m:rPr>
                                <a:rPr lang="en-IN" sz="1550" b="0" i="0" smtClean="0">
                                  <a:latin typeface="Cambria Math" panose="02040503050406030204" pitchFamily="18" charset="0"/>
                                </a:rPr>
                                <m:t>r</m:t>
                              </m:r>
                            </m:e>
                            <m:sub>
                              <m:r>
                                <a:rPr lang="en-IN" sz="1550" b="0" i="0" smtClean="0">
                                  <a:latin typeface="Cambria Math" panose="02040503050406030204" pitchFamily="18" charset="0"/>
                                </a:rPr>
                                <m:t>2</m:t>
                              </m:r>
                            </m:sub>
                          </m:sSub>
                          <m:acc>
                            <m:accPr>
                              <m:chr m:val="̇"/>
                              <m:ctrlPr>
                                <a:rPr lang="en-IN" sz="1550" b="0" i="1" smtClean="0">
                                  <a:latin typeface="Cambria Math" panose="02040503050406030204" pitchFamily="18" charset="0"/>
                                </a:rPr>
                              </m:ctrlPr>
                            </m:accPr>
                            <m:e>
                              <m:sSubSup>
                                <m:sSubSupPr>
                                  <m:ctrlPr>
                                    <a:rPr lang="en-IN" sz="1550" b="0" i="1" smtClean="0">
                                      <a:latin typeface="Cambria Math" panose="02040503050406030204" pitchFamily="18" charset="0"/>
                                      <a:ea typeface="Cambria Math" panose="02040503050406030204" pitchFamily="18" charset="0"/>
                                    </a:rPr>
                                  </m:ctrlPr>
                                </m:sSubSupPr>
                                <m:e>
                                  <m:r>
                                    <m:rPr>
                                      <m:sty m:val="p"/>
                                    </m:rPr>
                                    <a:rPr lang="en-IN" sz="1550" b="0" i="0" smtClean="0">
                                      <a:latin typeface="Cambria Math" panose="02040503050406030204" pitchFamily="18" charset="0"/>
                                      <a:ea typeface="Cambria Math" panose="02040503050406030204" pitchFamily="18" charset="0"/>
                                    </a:rPr>
                                    <m:t>θ</m:t>
                                  </m:r>
                                </m:e>
                                <m:sub>
                                  <m:r>
                                    <a:rPr lang="en-IN" sz="1550" b="0" i="0" smtClean="0">
                                      <a:latin typeface="Cambria Math" panose="02040503050406030204" pitchFamily="18" charset="0"/>
                                    </a:rPr>
                                    <m:t>2</m:t>
                                  </m:r>
                                </m:sub>
                                <m:sup>
                                  <m:r>
                                    <a:rPr lang="en-IN" sz="1550" b="0" i="0" smtClean="0">
                                      <a:latin typeface="Cambria Math" panose="02040503050406030204" pitchFamily="18" charset="0"/>
                                    </a:rPr>
                                    <m:t>2</m:t>
                                  </m:r>
                                </m:sup>
                              </m:sSubSup>
                            </m:e>
                          </m:acc>
                          <m:func>
                            <m:funcPr>
                              <m:ctrlPr>
                                <a:rPr lang="en-IN" sz="1550" i="1" smtClean="0">
                                  <a:latin typeface="Cambria Math" panose="02040503050406030204" pitchFamily="18" charset="0"/>
                                </a:rPr>
                              </m:ctrlPr>
                            </m:funcPr>
                            <m:fName>
                              <m:r>
                                <m:rPr>
                                  <m:sty m:val="p"/>
                                </m:rPr>
                                <a:rPr lang="en-IN" sz="1550" i="0" smtClean="0">
                                  <a:latin typeface="Cambria Math" panose="02040503050406030204" pitchFamily="18" charset="0"/>
                                </a:rPr>
                                <m:t>cos</m:t>
                              </m:r>
                            </m:fName>
                            <m:e>
                              <m:sSub>
                                <m:sSubPr>
                                  <m:ctrlPr>
                                    <a:rPr lang="en-IN" sz="1550" i="1" smtClean="0">
                                      <a:latin typeface="Cambria Math" panose="02040503050406030204" pitchFamily="18" charset="0"/>
                                    </a:rPr>
                                  </m:ctrlPr>
                                </m:sSubPr>
                                <m:e>
                                  <m:r>
                                    <m:rPr>
                                      <m:sty m:val="p"/>
                                    </m:rPr>
                                    <a:rPr lang="en-IN" sz="1550" i="0" smtClean="0">
                                      <a:latin typeface="Cambria Math" panose="02040503050406030204" pitchFamily="18" charset="0"/>
                                      <a:ea typeface="Cambria Math" panose="02040503050406030204" pitchFamily="18" charset="0"/>
                                    </a:rPr>
                                    <m:t>θ</m:t>
                                  </m:r>
                                </m:e>
                                <m:sub>
                                  <m:r>
                                    <a:rPr lang="en-IN" sz="1550" b="0" i="0" smtClean="0">
                                      <a:latin typeface="Cambria Math" panose="02040503050406030204" pitchFamily="18" charset="0"/>
                                    </a:rPr>
                                    <m:t>2</m:t>
                                  </m:r>
                                </m:sub>
                              </m:sSub>
                            </m:e>
                          </m:func>
                        </m:e>
                      </m:d>
                      <m:r>
                        <m:rPr>
                          <m:sty m:val="p"/>
                        </m:rPr>
                        <a:rPr lang="en-IN" sz="1550" b="0" i="0" smtClean="0">
                          <a:latin typeface="Cambria Math" panose="02040503050406030204" pitchFamily="18" charset="0"/>
                        </a:rPr>
                        <m:t>i</m:t>
                      </m:r>
                      <m:r>
                        <a:rPr lang="en-IN" sz="1550" b="0" i="0" smtClean="0">
                          <a:latin typeface="Cambria Math" panose="02040503050406030204" pitchFamily="18" charset="0"/>
                        </a:rPr>
                        <m:t>+</m:t>
                      </m:r>
                      <m:d>
                        <m:dPr>
                          <m:ctrlPr>
                            <a:rPr lang="en-IN" sz="1550" i="1">
                              <a:latin typeface="Cambria Math" panose="02040503050406030204" pitchFamily="18" charset="0"/>
                            </a:rPr>
                          </m:ctrlPr>
                        </m:dPr>
                        <m:e>
                          <m:r>
                            <a:rPr lang="en-IN" sz="1550" i="0">
                              <a:latin typeface="Cambria Math" panose="02040503050406030204" pitchFamily="18" charset="0"/>
                            </a:rPr>
                            <m:t>−</m:t>
                          </m:r>
                          <m:sSub>
                            <m:sSubPr>
                              <m:ctrlPr>
                                <a:rPr lang="en-IN" sz="1550" i="1">
                                  <a:latin typeface="Cambria Math" panose="02040503050406030204" pitchFamily="18" charset="0"/>
                                </a:rPr>
                              </m:ctrlPr>
                            </m:sSubPr>
                            <m:e>
                              <m:r>
                                <m:rPr>
                                  <m:sty m:val="p"/>
                                </m:rPr>
                                <a:rPr lang="en-IN" sz="1550" i="0">
                                  <a:latin typeface="Cambria Math" panose="02040503050406030204" pitchFamily="18" charset="0"/>
                                </a:rPr>
                                <m:t>r</m:t>
                              </m:r>
                            </m:e>
                            <m:sub>
                              <m:r>
                                <a:rPr lang="en-IN" sz="1550" i="0">
                                  <a:latin typeface="Cambria Math" panose="02040503050406030204" pitchFamily="18" charset="0"/>
                                </a:rPr>
                                <m:t>2</m:t>
                              </m:r>
                            </m:sub>
                          </m:sSub>
                          <m:acc>
                            <m:accPr>
                              <m:chr m:val="̈"/>
                              <m:ctrlPr>
                                <a:rPr lang="en-IN" sz="1550" i="1">
                                  <a:latin typeface="Cambria Math" panose="02040503050406030204" pitchFamily="18" charset="0"/>
                                </a:rPr>
                              </m:ctrlPr>
                            </m:accPr>
                            <m:e>
                              <m:sSub>
                                <m:sSubPr>
                                  <m:ctrlPr>
                                    <a:rPr lang="en-IN" sz="1550" i="1">
                                      <a:latin typeface="Cambria Math" panose="02040503050406030204" pitchFamily="18" charset="0"/>
                                    </a:rPr>
                                  </m:ctrlPr>
                                </m:sSubPr>
                                <m:e>
                                  <m:r>
                                    <m:rPr>
                                      <m:sty m:val="p"/>
                                    </m:rPr>
                                    <a:rPr lang="en-IN" sz="1550" i="0">
                                      <a:latin typeface="Cambria Math" panose="02040503050406030204" pitchFamily="18" charset="0"/>
                                      <a:ea typeface="Cambria Math" panose="02040503050406030204" pitchFamily="18" charset="0"/>
                                    </a:rPr>
                                    <m:t>θ</m:t>
                                  </m:r>
                                </m:e>
                                <m:sub>
                                  <m:r>
                                    <a:rPr lang="en-IN" sz="1550" i="0">
                                      <a:latin typeface="Cambria Math" panose="02040503050406030204" pitchFamily="18" charset="0"/>
                                    </a:rPr>
                                    <m:t>2</m:t>
                                  </m:r>
                                </m:sub>
                              </m:sSub>
                            </m:e>
                          </m:acc>
                          <m:func>
                            <m:funcPr>
                              <m:ctrlPr>
                                <a:rPr lang="en-IN" sz="1550" i="1">
                                  <a:latin typeface="Cambria Math" panose="02040503050406030204" pitchFamily="18" charset="0"/>
                                </a:rPr>
                              </m:ctrlPr>
                            </m:funcPr>
                            <m:fName>
                              <m:r>
                                <m:rPr>
                                  <m:sty m:val="p"/>
                                </m:rPr>
                                <a:rPr lang="en-IN" sz="1550" b="0" i="0" smtClean="0">
                                  <a:latin typeface="Cambria Math" panose="02040503050406030204" pitchFamily="18" charset="0"/>
                                </a:rPr>
                                <m:t>cos</m:t>
                              </m:r>
                            </m:fName>
                            <m:e>
                              <m:sSub>
                                <m:sSubPr>
                                  <m:ctrlPr>
                                    <a:rPr lang="en-IN" sz="1550" i="1">
                                      <a:latin typeface="Cambria Math" panose="02040503050406030204" pitchFamily="18" charset="0"/>
                                    </a:rPr>
                                  </m:ctrlPr>
                                </m:sSubPr>
                                <m:e>
                                  <m:r>
                                    <m:rPr>
                                      <m:sty m:val="p"/>
                                    </m:rPr>
                                    <a:rPr lang="en-IN" sz="1550" i="0">
                                      <a:latin typeface="Cambria Math" panose="02040503050406030204" pitchFamily="18" charset="0"/>
                                      <a:ea typeface="Cambria Math" panose="02040503050406030204" pitchFamily="18" charset="0"/>
                                    </a:rPr>
                                    <m:t>θ</m:t>
                                  </m:r>
                                </m:e>
                                <m:sub>
                                  <m:r>
                                    <a:rPr lang="en-IN" sz="1550" i="0">
                                      <a:latin typeface="Cambria Math" panose="02040503050406030204" pitchFamily="18" charset="0"/>
                                    </a:rPr>
                                    <m:t>2</m:t>
                                  </m:r>
                                </m:sub>
                              </m:sSub>
                            </m:e>
                          </m:func>
                          <m:r>
                            <a:rPr lang="en-IN" sz="1550" i="0">
                              <a:latin typeface="Cambria Math" panose="02040503050406030204" pitchFamily="18" charset="0"/>
                            </a:rPr>
                            <m:t>−</m:t>
                          </m:r>
                          <m:sSub>
                            <m:sSubPr>
                              <m:ctrlPr>
                                <a:rPr lang="en-IN" sz="1550" i="1">
                                  <a:latin typeface="Cambria Math" panose="02040503050406030204" pitchFamily="18" charset="0"/>
                                </a:rPr>
                              </m:ctrlPr>
                            </m:sSubPr>
                            <m:e>
                              <m:r>
                                <m:rPr>
                                  <m:sty m:val="p"/>
                                </m:rPr>
                                <a:rPr lang="en-IN" sz="1550" i="0">
                                  <a:latin typeface="Cambria Math" panose="02040503050406030204" pitchFamily="18" charset="0"/>
                                </a:rPr>
                                <m:t>r</m:t>
                              </m:r>
                            </m:e>
                            <m:sub>
                              <m:r>
                                <a:rPr lang="en-IN" sz="1550" i="0">
                                  <a:latin typeface="Cambria Math" panose="02040503050406030204" pitchFamily="18" charset="0"/>
                                </a:rPr>
                                <m:t>2</m:t>
                              </m:r>
                            </m:sub>
                          </m:sSub>
                          <m:acc>
                            <m:accPr>
                              <m:chr m:val="̇"/>
                              <m:ctrlPr>
                                <a:rPr lang="en-IN" sz="1550" i="1">
                                  <a:latin typeface="Cambria Math" panose="02040503050406030204" pitchFamily="18" charset="0"/>
                                </a:rPr>
                              </m:ctrlPr>
                            </m:accPr>
                            <m:e>
                              <m:sSubSup>
                                <m:sSubSupPr>
                                  <m:ctrlPr>
                                    <a:rPr lang="en-IN" sz="1550" i="1">
                                      <a:latin typeface="Cambria Math" panose="02040503050406030204" pitchFamily="18" charset="0"/>
                                      <a:ea typeface="Cambria Math" panose="02040503050406030204" pitchFamily="18" charset="0"/>
                                    </a:rPr>
                                  </m:ctrlPr>
                                </m:sSubSupPr>
                                <m:e>
                                  <m:r>
                                    <m:rPr>
                                      <m:sty m:val="p"/>
                                    </m:rPr>
                                    <a:rPr lang="en-IN" sz="1550" i="0">
                                      <a:latin typeface="Cambria Math" panose="02040503050406030204" pitchFamily="18" charset="0"/>
                                      <a:ea typeface="Cambria Math" panose="02040503050406030204" pitchFamily="18" charset="0"/>
                                    </a:rPr>
                                    <m:t>θ</m:t>
                                  </m:r>
                                </m:e>
                                <m:sub>
                                  <m:r>
                                    <a:rPr lang="en-IN" sz="1550" i="0">
                                      <a:latin typeface="Cambria Math" panose="02040503050406030204" pitchFamily="18" charset="0"/>
                                    </a:rPr>
                                    <m:t>2</m:t>
                                  </m:r>
                                </m:sub>
                                <m:sup>
                                  <m:r>
                                    <a:rPr lang="en-IN" sz="1550" i="0">
                                      <a:latin typeface="Cambria Math" panose="02040503050406030204" pitchFamily="18" charset="0"/>
                                    </a:rPr>
                                    <m:t>2</m:t>
                                  </m:r>
                                </m:sup>
                              </m:sSubSup>
                            </m:e>
                          </m:acc>
                          <m:func>
                            <m:funcPr>
                              <m:ctrlPr>
                                <a:rPr lang="en-IN" sz="1550" i="1">
                                  <a:latin typeface="Cambria Math" panose="02040503050406030204" pitchFamily="18" charset="0"/>
                                </a:rPr>
                              </m:ctrlPr>
                            </m:funcPr>
                            <m:fName>
                              <m:r>
                                <m:rPr>
                                  <m:sty m:val="p"/>
                                </m:rPr>
                                <a:rPr lang="en-IN" sz="1550" b="0" i="0" smtClean="0">
                                  <a:latin typeface="Cambria Math" panose="02040503050406030204" pitchFamily="18" charset="0"/>
                                </a:rPr>
                                <m:t>sin</m:t>
                              </m:r>
                            </m:fName>
                            <m:e>
                              <m:sSub>
                                <m:sSubPr>
                                  <m:ctrlPr>
                                    <a:rPr lang="en-IN" sz="1550" i="1">
                                      <a:latin typeface="Cambria Math" panose="02040503050406030204" pitchFamily="18" charset="0"/>
                                    </a:rPr>
                                  </m:ctrlPr>
                                </m:sSubPr>
                                <m:e>
                                  <m:r>
                                    <m:rPr>
                                      <m:sty m:val="p"/>
                                    </m:rPr>
                                    <a:rPr lang="en-IN" sz="1550" i="0">
                                      <a:latin typeface="Cambria Math" panose="02040503050406030204" pitchFamily="18" charset="0"/>
                                      <a:ea typeface="Cambria Math" panose="02040503050406030204" pitchFamily="18" charset="0"/>
                                    </a:rPr>
                                    <m:t>θ</m:t>
                                  </m:r>
                                </m:e>
                                <m:sub>
                                  <m:r>
                                    <a:rPr lang="en-IN" sz="1550" i="0">
                                      <a:latin typeface="Cambria Math" panose="02040503050406030204" pitchFamily="18" charset="0"/>
                                    </a:rPr>
                                    <m:t>2</m:t>
                                  </m:r>
                                </m:sub>
                              </m:sSub>
                            </m:e>
                          </m:func>
                        </m:e>
                      </m:d>
                    </m:oMath>
                  </m:oMathPara>
                </a14:m>
                <a:endParaRPr lang="en-IN" sz="1550" dirty="0"/>
              </a:p>
            </p:txBody>
          </p:sp>
        </mc:Choice>
        <mc:Fallback xmlns="">
          <p:sp>
            <p:nvSpPr>
              <p:cNvPr id="5" name="TextBox 4">
                <a:extLst>
                  <a:ext uri="{FF2B5EF4-FFF2-40B4-BE49-F238E27FC236}">
                    <a16:creationId xmlns:a16="http://schemas.microsoft.com/office/drawing/2014/main" id="{08D9CBF7-F202-9004-330B-FDD408DA6B73}"/>
                  </a:ext>
                </a:extLst>
              </p:cNvPr>
              <p:cNvSpPr txBox="1">
                <a:spLocks noRot="1" noChangeAspect="1" noMove="1" noResize="1" noEditPoints="1" noAdjustHandles="1" noChangeArrowheads="1" noChangeShapeType="1" noTextEdit="1"/>
              </p:cNvSpPr>
              <p:nvPr/>
            </p:nvSpPr>
            <p:spPr>
              <a:xfrm>
                <a:off x="1335157" y="474771"/>
                <a:ext cx="6052426" cy="356957"/>
              </a:xfrm>
              <a:prstGeom prst="rect">
                <a:avLst/>
              </a:prstGeom>
              <a:blipFill>
                <a:blip r:embed="rId2"/>
                <a:stretch>
                  <a:fillRect t="-6897" b="-689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F76746A-77B4-24DB-9E39-7B4965A6FBF7}"/>
                  </a:ext>
                </a:extLst>
              </p:cNvPr>
              <p:cNvSpPr txBox="1"/>
              <p:nvPr/>
            </p:nvSpPr>
            <p:spPr>
              <a:xfrm>
                <a:off x="1024218" y="1467613"/>
                <a:ext cx="6268570" cy="6908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IN" sz="1500" i="1" smtClean="0">
                              <a:latin typeface="Cambria Math" panose="02040503050406030204" pitchFamily="18" charset="0"/>
                            </a:rPr>
                          </m:ctrlPr>
                        </m:accPr>
                        <m:e>
                          <m:sSub>
                            <m:sSubPr>
                              <m:ctrlPr>
                                <a:rPr lang="en-IN" sz="1500" i="1" smtClean="0">
                                  <a:latin typeface="Cambria Math" panose="02040503050406030204" pitchFamily="18" charset="0"/>
                                </a:rPr>
                              </m:ctrlPr>
                            </m:sSubPr>
                            <m:e>
                              <m:r>
                                <m:rPr>
                                  <m:sty m:val="p"/>
                                </m:rPr>
                                <a:rPr lang="en-IN" sz="1500" b="0" i="0" smtClean="0">
                                  <a:latin typeface="Cambria Math" panose="02040503050406030204" pitchFamily="18" charset="0"/>
                                </a:rPr>
                                <m:t>r</m:t>
                              </m:r>
                            </m:e>
                            <m:sub>
                              <m:r>
                                <m:rPr>
                                  <m:sty m:val="p"/>
                                </m:rPr>
                                <a:rPr lang="en-IN" sz="1500" b="0" i="0" smtClean="0">
                                  <a:latin typeface="Cambria Math" panose="02040503050406030204" pitchFamily="18" charset="0"/>
                                </a:rPr>
                                <m:t>p</m:t>
                              </m:r>
                            </m:sub>
                          </m:sSub>
                        </m:e>
                      </m:acc>
                      <m:r>
                        <a:rPr lang="en-IN" sz="1500" b="0" i="0" smtClean="0">
                          <a:latin typeface="Cambria Math" panose="02040503050406030204" pitchFamily="18" charset="0"/>
                        </a:rPr>
                        <m:t>=</m:t>
                      </m:r>
                      <m:acc>
                        <m:accPr>
                          <m:chr m:val="̈"/>
                          <m:ctrlPr>
                            <a:rPr lang="en-IN" sz="1500" i="1" smtClean="0">
                              <a:latin typeface="Cambria Math" panose="02040503050406030204" pitchFamily="18" charset="0"/>
                            </a:rPr>
                          </m:ctrlPr>
                        </m:accPr>
                        <m:e>
                          <m:sSub>
                            <m:sSubPr>
                              <m:ctrlPr>
                                <a:rPr lang="en-IN" sz="1500" i="1" smtClean="0">
                                  <a:latin typeface="Cambria Math" panose="02040503050406030204" pitchFamily="18" charset="0"/>
                                </a:rPr>
                              </m:ctrlPr>
                            </m:sSubPr>
                            <m:e>
                              <m:r>
                                <m:rPr>
                                  <m:sty m:val="p"/>
                                </m:rPr>
                                <a:rPr lang="en-IN" sz="1500" b="0" i="0" smtClean="0">
                                  <a:latin typeface="Cambria Math" panose="02040503050406030204" pitchFamily="18" charset="0"/>
                                </a:rPr>
                                <m:t>r</m:t>
                              </m:r>
                            </m:e>
                            <m:sub>
                              <m:r>
                                <a:rPr lang="en-IN" sz="1500" b="0" i="0" smtClean="0">
                                  <a:latin typeface="Cambria Math" panose="02040503050406030204" pitchFamily="18" charset="0"/>
                                </a:rPr>
                                <m:t>2</m:t>
                              </m:r>
                            </m:sub>
                          </m:sSub>
                        </m:e>
                      </m:acc>
                      <m:r>
                        <a:rPr lang="en-IN" sz="1500" b="0" i="0" smtClean="0">
                          <a:latin typeface="Cambria Math" panose="02040503050406030204" pitchFamily="18" charset="0"/>
                        </a:rPr>
                        <m:t>+</m:t>
                      </m:r>
                      <m:acc>
                        <m:accPr>
                          <m:chr m:val="̈"/>
                          <m:ctrlPr>
                            <a:rPr lang="en-IN" sz="1500" b="0" i="1" smtClean="0">
                              <a:latin typeface="Cambria Math" panose="02040503050406030204" pitchFamily="18" charset="0"/>
                            </a:rPr>
                          </m:ctrlPr>
                        </m:accPr>
                        <m:e>
                          <m:sSub>
                            <m:sSubPr>
                              <m:ctrlPr>
                                <a:rPr lang="en-IN" sz="1500" b="0" i="1" smtClean="0">
                                  <a:latin typeface="Cambria Math" panose="02040503050406030204" pitchFamily="18" charset="0"/>
                                </a:rPr>
                              </m:ctrlPr>
                            </m:sSubPr>
                            <m:e>
                              <m:r>
                                <m:rPr>
                                  <m:sty m:val="p"/>
                                </m:rPr>
                                <a:rPr lang="en-IN" sz="1500" b="0" i="0" smtClean="0">
                                  <a:latin typeface="Cambria Math" panose="02040503050406030204" pitchFamily="18" charset="0"/>
                                </a:rPr>
                                <m:t>r</m:t>
                              </m:r>
                            </m:e>
                            <m:sub>
                              <m:r>
                                <a:rPr lang="en-IN" sz="1500" b="0" i="0" smtClean="0">
                                  <a:latin typeface="Cambria Math" panose="02040503050406030204" pitchFamily="18" charset="0"/>
                                </a:rPr>
                                <m:t>3</m:t>
                              </m:r>
                            </m:sub>
                          </m:sSub>
                        </m:e>
                      </m:acc>
                      <m:r>
                        <a:rPr lang="en-IN" sz="1500" b="0" i="0" smtClean="0">
                          <a:latin typeface="Cambria Math" panose="02040503050406030204" pitchFamily="18" charset="0"/>
                        </a:rPr>
                        <m:t>=</m:t>
                      </m:r>
                      <m:d>
                        <m:dPr>
                          <m:ctrlPr>
                            <a:rPr lang="en-IN" sz="1500" b="0" i="1" smtClean="0">
                              <a:latin typeface="Cambria Math" panose="02040503050406030204" pitchFamily="18" charset="0"/>
                            </a:rPr>
                          </m:ctrlPr>
                        </m:dPr>
                        <m:e>
                          <m:r>
                            <a:rPr lang="en-IN" sz="1500" b="0" i="0" smtClean="0">
                              <a:latin typeface="Cambria Math" panose="02040503050406030204" pitchFamily="18" charset="0"/>
                            </a:rPr>
                            <m:t>−</m:t>
                          </m:r>
                          <m:sSub>
                            <m:sSubPr>
                              <m:ctrlPr>
                                <a:rPr lang="en-IN" sz="1500" b="0" i="1" smtClean="0">
                                  <a:latin typeface="Cambria Math" panose="02040503050406030204" pitchFamily="18" charset="0"/>
                                </a:rPr>
                              </m:ctrlPr>
                            </m:sSubPr>
                            <m:e>
                              <m:r>
                                <m:rPr>
                                  <m:sty m:val="p"/>
                                </m:rPr>
                                <a:rPr lang="en-IN" sz="1500" b="0" i="0" smtClean="0">
                                  <a:latin typeface="Cambria Math" panose="02040503050406030204" pitchFamily="18" charset="0"/>
                                </a:rPr>
                                <m:t>r</m:t>
                              </m:r>
                            </m:e>
                            <m:sub>
                              <m:r>
                                <a:rPr lang="en-IN" sz="1500" b="0" i="0" smtClean="0">
                                  <a:latin typeface="Cambria Math" panose="02040503050406030204" pitchFamily="18" charset="0"/>
                                </a:rPr>
                                <m:t>2</m:t>
                              </m:r>
                            </m:sub>
                          </m:sSub>
                          <m:acc>
                            <m:accPr>
                              <m:chr m:val="̈"/>
                              <m:ctrlPr>
                                <a:rPr lang="en-IN" sz="1500" b="0" i="1" smtClean="0">
                                  <a:latin typeface="Cambria Math" panose="02040503050406030204" pitchFamily="18" charset="0"/>
                                </a:rPr>
                              </m:ctrlPr>
                            </m:accPr>
                            <m:e>
                              <m:sSub>
                                <m:sSubPr>
                                  <m:ctrlPr>
                                    <a:rPr lang="en-IN" sz="1500" b="0" i="1" smtClean="0">
                                      <a:latin typeface="Cambria Math" panose="02040503050406030204" pitchFamily="18" charset="0"/>
                                    </a:rPr>
                                  </m:ctrlPr>
                                </m:sSubPr>
                                <m:e>
                                  <m:r>
                                    <m:rPr>
                                      <m:sty m:val="p"/>
                                    </m:rPr>
                                    <a:rPr lang="en-IN" sz="1500" b="0" i="0" smtClean="0">
                                      <a:latin typeface="Cambria Math" panose="02040503050406030204" pitchFamily="18" charset="0"/>
                                      <a:ea typeface="Cambria Math" panose="02040503050406030204" pitchFamily="18" charset="0"/>
                                    </a:rPr>
                                    <m:t>θ</m:t>
                                  </m:r>
                                </m:e>
                                <m:sub>
                                  <m:r>
                                    <a:rPr lang="en-IN" sz="1500" b="0" i="0" smtClean="0">
                                      <a:latin typeface="Cambria Math" panose="02040503050406030204" pitchFamily="18" charset="0"/>
                                    </a:rPr>
                                    <m:t>2</m:t>
                                  </m:r>
                                </m:sub>
                              </m:sSub>
                            </m:e>
                          </m:acc>
                          <m:func>
                            <m:funcPr>
                              <m:ctrlPr>
                                <a:rPr lang="en-IN" sz="1500" i="1" smtClean="0">
                                  <a:latin typeface="Cambria Math" panose="02040503050406030204" pitchFamily="18" charset="0"/>
                                </a:rPr>
                              </m:ctrlPr>
                            </m:funcPr>
                            <m:fName>
                              <m:r>
                                <m:rPr>
                                  <m:sty m:val="p"/>
                                </m:rPr>
                                <a:rPr lang="en-IN" sz="1500" i="0" smtClean="0">
                                  <a:latin typeface="Cambria Math" panose="02040503050406030204" pitchFamily="18" charset="0"/>
                                </a:rPr>
                                <m:t>sin</m:t>
                              </m:r>
                            </m:fName>
                            <m:e>
                              <m:sSub>
                                <m:sSubPr>
                                  <m:ctrlPr>
                                    <a:rPr lang="en-IN" sz="1500" i="1" smtClean="0">
                                      <a:latin typeface="Cambria Math" panose="02040503050406030204" pitchFamily="18" charset="0"/>
                                    </a:rPr>
                                  </m:ctrlPr>
                                </m:sSubPr>
                                <m:e>
                                  <m:r>
                                    <m:rPr>
                                      <m:sty m:val="p"/>
                                    </m:rPr>
                                    <a:rPr lang="en-IN" sz="1500" i="0" smtClean="0">
                                      <a:latin typeface="Cambria Math" panose="02040503050406030204" pitchFamily="18" charset="0"/>
                                      <a:ea typeface="Cambria Math" panose="02040503050406030204" pitchFamily="18" charset="0"/>
                                    </a:rPr>
                                    <m:t>θ</m:t>
                                  </m:r>
                                </m:e>
                                <m:sub>
                                  <m:r>
                                    <a:rPr lang="en-IN" sz="1500" b="0" i="0" smtClean="0">
                                      <a:latin typeface="Cambria Math" panose="02040503050406030204" pitchFamily="18" charset="0"/>
                                    </a:rPr>
                                    <m:t>2</m:t>
                                  </m:r>
                                </m:sub>
                              </m:sSub>
                            </m:e>
                          </m:func>
                          <m:r>
                            <a:rPr lang="en-IN" sz="1500" b="0" i="0" smtClean="0">
                              <a:latin typeface="Cambria Math" panose="02040503050406030204" pitchFamily="18" charset="0"/>
                            </a:rPr>
                            <m:t>+</m:t>
                          </m:r>
                          <m:sSub>
                            <m:sSubPr>
                              <m:ctrlPr>
                                <a:rPr lang="en-IN" sz="1500" b="0" i="1" smtClean="0">
                                  <a:latin typeface="Cambria Math" panose="02040503050406030204" pitchFamily="18" charset="0"/>
                                </a:rPr>
                              </m:ctrlPr>
                            </m:sSubPr>
                            <m:e>
                              <m:r>
                                <m:rPr>
                                  <m:sty m:val="p"/>
                                </m:rPr>
                                <a:rPr lang="en-IN" sz="1500" b="0" i="0" smtClean="0">
                                  <a:latin typeface="Cambria Math" panose="02040503050406030204" pitchFamily="18" charset="0"/>
                                </a:rPr>
                                <m:t>r</m:t>
                              </m:r>
                            </m:e>
                            <m:sub>
                              <m:r>
                                <a:rPr lang="en-IN" sz="1500" b="0" i="0" smtClean="0">
                                  <a:latin typeface="Cambria Math" panose="02040503050406030204" pitchFamily="18" charset="0"/>
                                </a:rPr>
                                <m:t>2</m:t>
                              </m:r>
                            </m:sub>
                          </m:sSub>
                          <m:acc>
                            <m:accPr>
                              <m:chr m:val="̇"/>
                              <m:ctrlPr>
                                <a:rPr lang="en-IN" sz="1500" b="0" i="1" smtClean="0">
                                  <a:latin typeface="Cambria Math" panose="02040503050406030204" pitchFamily="18" charset="0"/>
                                </a:rPr>
                              </m:ctrlPr>
                            </m:accPr>
                            <m:e>
                              <m:sSubSup>
                                <m:sSubSupPr>
                                  <m:ctrlPr>
                                    <a:rPr lang="en-IN" sz="1500" b="0" i="1" smtClean="0">
                                      <a:latin typeface="Cambria Math" panose="02040503050406030204" pitchFamily="18" charset="0"/>
                                      <a:ea typeface="Cambria Math" panose="02040503050406030204" pitchFamily="18" charset="0"/>
                                    </a:rPr>
                                  </m:ctrlPr>
                                </m:sSubSupPr>
                                <m:e>
                                  <m:r>
                                    <m:rPr>
                                      <m:sty m:val="p"/>
                                    </m:rPr>
                                    <a:rPr lang="en-IN" sz="1500" b="0" i="0" smtClean="0">
                                      <a:latin typeface="Cambria Math" panose="02040503050406030204" pitchFamily="18" charset="0"/>
                                      <a:ea typeface="Cambria Math" panose="02040503050406030204" pitchFamily="18" charset="0"/>
                                    </a:rPr>
                                    <m:t>θ</m:t>
                                  </m:r>
                                </m:e>
                                <m:sub>
                                  <m:r>
                                    <a:rPr lang="en-IN" sz="1500" b="0" i="0" smtClean="0">
                                      <a:latin typeface="Cambria Math" panose="02040503050406030204" pitchFamily="18" charset="0"/>
                                    </a:rPr>
                                    <m:t>2</m:t>
                                  </m:r>
                                </m:sub>
                                <m:sup>
                                  <m:r>
                                    <a:rPr lang="en-IN" sz="1500" b="0" i="0" smtClean="0">
                                      <a:latin typeface="Cambria Math" panose="02040503050406030204" pitchFamily="18" charset="0"/>
                                    </a:rPr>
                                    <m:t>2</m:t>
                                  </m:r>
                                </m:sup>
                              </m:sSubSup>
                            </m:e>
                          </m:acc>
                          <m:func>
                            <m:funcPr>
                              <m:ctrlPr>
                                <a:rPr lang="en-IN" sz="1500" i="1" smtClean="0">
                                  <a:latin typeface="Cambria Math" panose="02040503050406030204" pitchFamily="18" charset="0"/>
                                </a:rPr>
                              </m:ctrlPr>
                            </m:funcPr>
                            <m:fName>
                              <m:r>
                                <m:rPr>
                                  <m:sty m:val="p"/>
                                </m:rPr>
                                <a:rPr lang="en-IN" sz="1500" i="0" smtClean="0">
                                  <a:latin typeface="Cambria Math" panose="02040503050406030204" pitchFamily="18" charset="0"/>
                                </a:rPr>
                                <m:t>cos</m:t>
                              </m:r>
                            </m:fName>
                            <m:e>
                              <m:sSub>
                                <m:sSubPr>
                                  <m:ctrlPr>
                                    <a:rPr lang="en-IN" sz="1500" i="1" smtClean="0">
                                      <a:latin typeface="Cambria Math" panose="02040503050406030204" pitchFamily="18" charset="0"/>
                                    </a:rPr>
                                  </m:ctrlPr>
                                </m:sSubPr>
                                <m:e>
                                  <m:r>
                                    <m:rPr>
                                      <m:sty m:val="p"/>
                                    </m:rPr>
                                    <a:rPr lang="en-IN" sz="1500" i="0" smtClean="0">
                                      <a:latin typeface="Cambria Math" panose="02040503050406030204" pitchFamily="18" charset="0"/>
                                      <a:ea typeface="Cambria Math" panose="02040503050406030204" pitchFamily="18" charset="0"/>
                                    </a:rPr>
                                    <m:t>θ</m:t>
                                  </m:r>
                                </m:e>
                                <m:sub>
                                  <m:r>
                                    <a:rPr lang="en-IN" sz="1500" b="0" i="0" smtClean="0">
                                      <a:latin typeface="Cambria Math" panose="02040503050406030204" pitchFamily="18" charset="0"/>
                                    </a:rPr>
                                    <m:t>2</m:t>
                                  </m:r>
                                </m:sub>
                              </m:sSub>
                            </m:e>
                          </m:func>
                          <m:r>
                            <a:rPr lang="en-IN" sz="1500" b="0" i="0" smtClean="0">
                              <a:latin typeface="Cambria Math" panose="02040503050406030204" pitchFamily="18" charset="0"/>
                            </a:rPr>
                            <m:t>+</m:t>
                          </m:r>
                          <m:sSub>
                            <m:sSubPr>
                              <m:ctrlPr>
                                <a:rPr lang="en-IN" sz="1500" i="1">
                                  <a:latin typeface="Cambria Math" panose="02040503050406030204" pitchFamily="18" charset="0"/>
                                </a:rPr>
                              </m:ctrlPr>
                            </m:sSubPr>
                            <m:e>
                              <m:r>
                                <m:rPr>
                                  <m:sty m:val="p"/>
                                </m:rPr>
                                <a:rPr lang="en-IN" sz="1500" i="0">
                                  <a:latin typeface="Cambria Math" panose="02040503050406030204" pitchFamily="18" charset="0"/>
                                </a:rPr>
                                <m:t>r</m:t>
                              </m:r>
                            </m:e>
                            <m:sub>
                              <m:r>
                                <a:rPr lang="en-IN" sz="1500" b="0" i="0" smtClean="0">
                                  <a:latin typeface="Cambria Math" panose="02040503050406030204" pitchFamily="18" charset="0"/>
                                </a:rPr>
                                <m:t>3</m:t>
                              </m:r>
                            </m:sub>
                          </m:sSub>
                          <m:acc>
                            <m:accPr>
                              <m:chr m:val="̈"/>
                              <m:ctrlPr>
                                <a:rPr lang="en-IN" sz="1500" i="1">
                                  <a:latin typeface="Cambria Math" panose="02040503050406030204" pitchFamily="18" charset="0"/>
                                </a:rPr>
                              </m:ctrlPr>
                            </m:accPr>
                            <m:e>
                              <m:sSub>
                                <m:sSubPr>
                                  <m:ctrlPr>
                                    <a:rPr lang="en-IN" sz="1500" i="1">
                                      <a:latin typeface="Cambria Math" panose="02040503050406030204" pitchFamily="18" charset="0"/>
                                    </a:rPr>
                                  </m:ctrlPr>
                                </m:sSubPr>
                                <m:e>
                                  <m:r>
                                    <m:rPr>
                                      <m:sty m:val="p"/>
                                    </m:rPr>
                                    <a:rPr lang="en-IN" sz="1500" i="0">
                                      <a:latin typeface="Cambria Math" panose="02040503050406030204" pitchFamily="18" charset="0"/>
                                      <a:ea typeface="Cambria Math" panose="02040503050406030204" pitchFamily="18" charset="0"/>
                                    </a:rPr>
                                    <m:t>θ</m:t>
                                  </m:r>
                                </m:e>
                                <m:sub>
                                  <m:r>
                                    <a:rPr lang="en-IN" sz="1500" b="0" i="0" smtClean="0">
                                      <a:latin typeface="Cambria Math" panose="02040503050406030204" pitchFamily="18" charset="0"/>
                                      <a:ea typeface="Cambria Math" panose="02040503050406030204" pitchFamily="18" charset="0"/>
                                    </a:rPr>
                                    <m:t>3</m:t>
                                  </m:r>
                                </m:sub>
                              </m:sSub>
                            </m:e>
                          </m:acc>
                          <m:func>
                            <m:funcPr>
                              <m:ctrlPr>
                                <a:rPr lang="en-IN" sz="1500" i="1">
                                  <a:latin typeface="Cambria Math" panose="02040503050406030204" pitchFamily="18" charset="0"/>
                                </a:rPr>
                              </m:ctrlPr>
                            </m:funcPr>
                            <m:fName>
                              <m:r>
                                <m:rPr>
                                  <m:sty m:val="p"/>
                                </m:rPr>
                                <a:rPr lang="en-IN" sz="1500" i="0">
                                  <a:latin typeface="Cambria Math" panose="02040503050406030204" pitchFamily="18" charset="0"/>
                                </a:rPr>
                                <m:t>sin</m:t>
                              </m:r>
                            </m:fName>
                            <m:e>
                              <m:sSub>
                                <m:sSubPr>
                                  <m:ctrlPr>
                                    <a:rPr lang="en-IN" sz="1500" i="1">
                                      <a:latin typeface="Cambria Math" panose="02040503050406030204" pitchFamily="18" charset="0"/>
                                    </a:rPr>
                                  </m:ctrlPr>
                                </m:sSubPr>
                                <m:e>
                                  <m:r>
                                    <m:rPr>
                                      <m:sty m:val="p"/>
                                    </m:rPr>
                                    <a:rPr lang="en-IN" sz="1500" i="0">
                                      <a:latin typeface="Cambria Math" panose="02040503050406030204" pitchFamily="18" charset="0"/>
                                      <a:ea typeface="Cambria Math" panose="02040503050406030204" pitchFamily="18" charset="0"/>
                                    </a:rPr>
                                    <m:t>θ</m:t>
                                  </m:r>
                                </m:e>
                                <m:sub>
                                  <m:r>
                                    <a:rPr lang="en-IN" sz="1500" b="0" i="0" smtClean="0">
                                      <a:latin typeface="Cambria Math" panose="02040503050406030204" pitchFamily="18" charset="0"/>
                                      <a:ea typeface="Cambria Math" panose="02040503050406030204" pitchFamily="18" charset="0"/>
                                    </a:rPr>
                                    <m:t>3</m:t>
                                  </m:r>
                                </m:sub>
                              </m:sSub>
                            </m:e>
                          </m:func>
                          <m:r>
                            <a:rPr lang="en-IN" sz="1500" i="0">
                              <a:latin typeface="Cambria Math" panose="02040503050406030204" pitchFamily="18" charset="0"/>
                            </a:rPr>
                            <m:t>+</m:t>
                          </m:r>
                          <m:sSub>
                            <m:sSubPr>
                              <m:ctrlPr>
                                <a:rPr lang="en-IN" sz="1500" i="1">
                                  <a:latin typeface="Cambria Math" panose="02040503050406030204" pitchFamily="18" charset="0"/>
                                </a:rPr>
                              </m:ctrlPr>
                            </m:sSubPr>
                            <m:e>
                              <m:r>
                                <m:rPr>
                                  <m:sty m:val="p"/>
                                </m:rPr>
                                <a:rPr lang="en-IN" sz="1500" i="0">
                                  <a:latin typeface="Cambria Math" panose="02040503050406030204" pitchFamily="18" charset="0"/>
                                </a:rPr>
                                <m:t>r</m:t>
                              </m:r>
                            </m:e>
                            <m:sub>
                              <m:r>
                                <a:rPr lang="en-IN" sz="1500" b="0" i="0" smtClean="0">
                                  <a:latin typeface="Cambria Math" panose="02040503050406030204" pitchFamily="18" charset="0"/>
                                </a:rPr>
                                <m:t>3</m:t>
                              </m:r>
                            </m:sub>
                          </m:sSub>
                          <m:acc>
                            <m:accPr>
                              <m:chr m:val="̇"/>
                              <m:ctrlPr>
                                <a:rPr lang="en-IN" sz="1500" i="1">
                                  <a:latin typeface="Cambria Math" panose="02040503050406030204" pitchFamily="18" charset="0"/>
                                </a:rPr>
                              </m:ctrlPr>
                            </m:accPr>
                            <m:e>
                              <m:sSubSup>
                                <m:sSubSupPr>
                                  <m:ctrlPr>
                                    <a:rPr lang="en-IN" sz="1500" i="1">
                                      <a:latin typeface="Cambria Math" panose="02040503050406030204" pitchFamily="18" charset="0"/>
                                      <a:ea typeface="Cambria Math" panose="02040503050406030204" pitchFamily="18" charset="0"/>
                                    </a:rPr>
                                  </m:ctrlPr>
                                </m:sSubSupPr>
                                <m:e>
                                  <m:r>
                                    <m:rPr>
                                      <m:sty m:val="p"/>
                                    </m:rPr>
                                    <a:rPr lang="en-IN" sz="1500" i="0">
                                      <a:latin typeface="Cambria Math" panose="02040503050406030204" pitchFamily="18" charset="0"/>
                                      <a:ea typeface="Cambria Math" panose="02040503050406030204" pitchFamily="18" charset="0"/>
                                    </a:rPr>
                                    <m:t>θ</m:t>
                                  </m:r>
                                </m:e>
                                <m:sub>
                                  <m:r>
                                    <a:rPr lang="en-IN" sz="1500" b="0" i="0" smtClean="0">
                                      <a:latin typeface="Cambria Math" panose="02040503050406030204" pitchFamily="18" charset="0"/>
                                      <a:ea typeface="Cambria Math" panose="02040503050406030204" pitchFamily="18" charset="0"/>
                                    </a:rPr>
                                    <m:t>3</m:t>
                                  </m:r>
                                </m:sub>
                                <m:sup>
                                  <m:r>
                                    <a:rPr lang="en-IN" sz="1500" i="0">
                                      <a:latin typeface="Cambria Math" panose="02040503050406030204" pitchFamily="18" charset="0"/>
                                    </a:rPr>
                                    <m:t>2</m:t>
                                  </m:r>
                                </m:sup>
                              </m:sSubSup>
                            </m:e>
                          </m:acc>
                          <m:func>
                            <m:funcPr>
                              <m:ctrlPr>
                                <a:rPr lang="en-IN" sz="1500" i="1">
                                  <a:latin typeface="Cambria Math" panose="02040503050406030204" pitchFamily="18" charset="0"/>
                                </a:rPr>
                              </m:ctrlPr>
                            </m:funcPr>
                            <m:fName>
                              <m:r>
                                <m:rPr>
                                  <m:sty m:val="p"/>
                                </m:rPr>
                                <a:rPr lang="en-IN" sz="1500" i="0">
                                  <a:latin typeface="Cambria Math" panose="02040503050406030204" pitchFamily="18" charset="0"/>
                                </a:rPr>
                                <m:t>cos</m:t>
                              </m:r>
                            </m:fName>
                            <m:e>
                              <m:sSub>
                                <m:sSubPr>
                                  <m:ctrlPr>
                                    <a:rPr lang="en-IN" sz="1500" i="1">
                                      <a:latin typeface="Cambria Math" panose="02040503050406030204" pitchFamily="18" charset="0"/>
                                    </a:rPr>
                                  </m:ctrlPr>
                                </m:sSubPr>
                                <m:e>
                                  <m:r>
                                    <m:rPr>
                                      <m:sty m:val="p"/>
                                    </m:rPr>
                                    <a:rPr lang="en-IN" sz="1500" i="0">
                                      <a:latin typeface="Cambria Math" panose="02040503050406030204" pitchFamily="18" charset="0"/>
                                      <a:ea typeface="Cambria Math" panose="02040503050406030204" pitchFamily="18" charset="0"/>
                                    </a:rPr>
                                    <m:t>θ</m:t>
                                  </m:r>
                                </m:e>
                                <m:sub>
                                  <m:r>
                                    <a:rPr lang="en-IN" sz="1500" b="0" i="0" smtClean="0">
                                      <a:latin typeface="Cambria Math" panose="02040503050406030204" pitchFamily="18" charset="0"/>
                                      <a:ea typeface="Cambria Math" panose="02040503050406030204" pitchFamily="18" charset="0"/>
                                    </a:rPr>
                                    <m:t>3</m:t>
                                  </m:r>
                                </m:sub>
                              </m:sSub>
                            </m:e>
                          </m:func>
                        </m:e>
                      </m:d>
                      <m:r>
                        <m:rPr>
                          <m:sty m:val="p"/>
                        </m:rPr>
                        <a:rPr lang="en-IN" sz="1500" b="0" i="0" smtClean="0">
                          <a:latin typeface="Cambria Math" panose="02040503050406030204" pitchFamily="18" charset="0"/>
                        </a:rPr>
                        <m:t>i</m:t>
                      </m:r>
                      <m:r>
                        <a:rPr lang="en-IN" sz="1500" b="0" i="0" smtClean="0">
                          <a:latin typeface="Cambria Math" panose="02040503050406030204" pitchFamily="18" charset="0"/>
                        </a:rPr>
                        <m:t>+</m:t>
                      </m:r>
                    </m:oMath>
                  </m:oMathPara>
                </a14:m>
                <a:endParaRPr lang="en-IN" sz="1500" b="0" dirty="0">
                  <a:latin typeface="Cambria Math" panose="02040503050406030204" pitchFamily="18" charset="0"/>
                </a:endParaRPr>
              </a:p>
              <a:p>
                <a:r>
                  <a:rPr lang="en-IN" sz="1500" dirty="0"/>
                  <a:t>                                  </a:t>
                </a:r>
                <a14:m>
                  <m:oMath xmlns:m="http://schemas.openxmlformats.org/officeDocument/2006/math">
                    <m:d>
                      <m:dPr>
                        <m:ctrlPr>
                          <a:rPr lang="en-IN" sz="1500" i="1">
                            <a:latin typeface="Cambria Math" panose="02040503050406030204" pitchFamily="18" charset="0"/>
                          </a:rPr>
                        </m:ctrlPr>
                      </m:dPr>
                      <m:e>
                        <m:sSub>
                          <m:sSubPr>
                            <m:ctrlPr>
                              <a:rPr lang="en-IN" sz="1500" i="1">
                                <a:latin typeface="Cambria Math" panose="02040503050406030204" pitchFamily="18" charset="0"/>
                              </a:rPr>
                            </m:ctrlPr>
                          </m:sSubPr>
                          <m:e>
                            <m:r>
                              <m:rPr>
                                <m:sty m:val="p"/>
                              </m:rPr>
                              <a:rPr lang="en-IN" sz="1500" i="0">
                                <a:latin typeface="Cambria Math" panose="02040503050406030204" pitchFamily="18" charset="0"/>
                              </a:rPr>
                              <m:t>r</m:t>
                            </m:r>
                          </m:e>
                          <m:sub>
                            <m:r>
                              <a:rPr lang="en-IN" sz="1500" i="0">
                                <a:latin typeface="Cambria Math" panose="02040503050406030204" pitchFamily="18" charset="0"/>
                              </a:rPr>
                              <m:t>2</m:t>
                            </m:r>
                          </m:sub>
                        </m:sSub>
                        <m:acc>
                          <m:accPr>
                            <m:chr m:val="̈"/>
                            <m:ctrlPr>
                              <a:rPr lang="en-IN" sz="1500" i="1">
                                <a:latin typeface="Cambria Math" panose="02040503050406030204" pitchFamily="18" charset="0"/>
                              </a:rPr>
                            </m:ctrlPr>
                          </m:accPr>
                          <m:e>
                            <m:sSub>
                              <m:sSubPr>
                                <m:ctrlPr>
                                  <a:rPr lang="en-IN" sz="1500" i="1">
                                    <a:latin typeface="Cambria Math" panose="02040503050406030204" pitchFamily="18" charset="0"/>
                                  </a:rPr>
                                </m:ctrlPr>
                              </m:sSubPr>
                              <m:e>
                                <m:r>
                                  <m:rPr>
                                    <m:sty m:val="p"/>
                                  </m:rPr>
                                  <a:rPr lang="en-IN" sz="1500" i="0">
                                    <a:latin typeface="Cambria Math" panose="02040503050406030204" pitchFamily="18" charset="0"/>
                                    <a:ea typeface="Cambria Math" panose="02040503050406030204" pitchFamily="18" charset="0"/>
                                  </a:rPr>
                                  <m:t>θ</m:t>
                                </m:r>
                              </m:e>
                              <m:sub>
                                <m:r>
                                  <a:rPr lang="en-IN" sz="1500" i="0">
                                    <a:latin typeface="Cambria Math" panose="02040503050406030204" pitchFamily="18" charset="0"/>
                                  </a:rPr>
                                  <m:t>2</m:t>
                                </m:r>
                              </m:sub>
                            </m:sSub>
                          </m:e>
                        </m:acc>
                        <m:func>
                          <m:funcPr>
                            <m:ctrlPr>
                              <a:rPr lang="en-IN" sz="1500" i="1">
                                <a:latin typeface="Cambria Math" panose="02040503050406030204" pitchFamily="18" charset="0"/>
                              </a:rPr>
                            </m:ctrlPr>
                          </m:funcPr>
                          <m:fName>
                            <m:r>
                              <m:rPr>
                                <m:sty m:val="p"/>
                              </m:rPr>
                              <a:rPr lang="en-IN" sz="1500" b="0" i="0" smtClean="0">
                                <a:latin typeface="Cambria Math" panose="02040503050406030204" pitchFamily="18" charset="0"/>
                              </a:rPr>
                              <m:t>cos</m:t>
                            </m:r>
                          </m:fName>
                          <m:e>
                            <m:sSub>
                              <m:sSubPr>
                                <m:ctrlPr>
                                  <a:rPr lang="en-IN" sz="1500" i="1">
                                    <a:latin typeface="Cambria Math" panose="02040503050406030204" pitchFamily="18" charset="0"/>
                                  </a:rPr>
                                </m:ctrlPr>
                              </m:sSubPr>
                              <m:e>
                                <m:r>
                                  <m:rPr>
                                    <m:sty m:val="p"/>
                                  </m:rPr>
                                  <a:rPr lang="en-IN" sz="1500" i="0">
                                    <a:latin typeface="Cambria Math" panose="02040503050406030204" pitchFamily="18" charset="0"/>
                                    <a:ea typeface="Cambria Math" panose="02040503050406030204" pitchFamily="18" charset="0"/>
                                  </a:rPr>
                                  <m:t>θ</m:t>
                                </m:r>
                              </m:e>
                              <m:sub>
                                <m:r>
                                  <a:rPr lang="en-IN" sz="1500" i="0">
                                    <a:latin typeface="Cambria Math" panose="02040503050406030204" pitchFamily="18" charset="0"/>
                                  </a:rPr>
                                  <m:t>2</m:t>
                                </m:r>
                              </m:sub>
                            </m:sSub>
                          </m:e>
                        </m:func>
                        <m:r>
                          <a:rPr lang="en-IN" sz="1500" i="0">
                            <a:latin typeface="Cambria Math" panose="02040503050406030204" pitchFamily="18" charset="0"/>
                          </a:rPr>
                          <m:t>−</m:t>
                        </m:r>
                        <m:sSub>
                          <m:sSubPr>
                            <m:ctrlPr>
                              <a:rPr lang="en-IN" sz="1500" i="1">
                                <a:latin typeface="Cambria Math" panose="02040503050406030204" pitchFamily="18" charset="0"/>
                              </a:rPr>
                            </m:ctrlPr>
                          </m:sSubPr>
                          <m:e>
                            <m:r>
                              <m:rPr>
                                <m:sty m:val="p"/>
                              </m:rPr>
                              <a:rPr lang="en-IN" sz="1500" i="0">
                                <a:latin typeface="Cambria Math" panose="02040503050406030204" pitchFamily="18" charset="0"/>
                              </a:rPr>
                              <m:t>r</m:t>
                            </m:r>
                          </m:e>
                          <m:sub>
                            <m:r>
                              <a:rPr lang="en-IN" sz="1500" i="0">
                                <a:latin typeface="Cambria Math" panose="02040503050406030204" pitchFamily="18" charset="0"/>
                              </a:rPr>
                              <m:t>2</m:t>
                            </m:r>
                          </m:sub>
                        </m:sSub>
                        <m:acc>
                          <m:accPr>
                            <m:chr m:val="̇"/>
                            <m:ctrlPr>
                              <a:rPr lang="en-IN" sz="1500" i="1">
                                <a:latin typeface="Cambria Math" panose="02040503050406030204" pitchFamily="18" charset="0"/>
                              </a:rPr>
                            </m:ctrlPr>
                          </m:accPr>
                          <m:e>
                            <m:sSubSup>
                              <m:sSubSupPr>
                                <m:ctrlPr>
                                  <a:rPr lang="en-IN" sz="1500" i="1">
                                    <a:latin typeface="Cambria Math" panose="02040503050406030204" pitchFamily="18" charset="0"/>
                                    <a:ea typeface="Cambria Math" panose="02040503050406030204" pitchFamily="18" charset="0"/>
                                  </a:rPr>
                                </m:ctrlPr>
                              </m:sSubSupPr>
                              <m:e>
                                <m:r>
                                  <m:rPr>
                                    <m:sty m:val="p"/>
                                  </m:rPr>
                                  <a:rPr lang="en-IN" sz="1500" i="0">
                                    <a:latin typeface="Cambria Math" panose="02040503050406030204" pitchFamily="18" charset="0"/>
                                    <a:ea typeface="Cambria Math" panose="02040503050406030204" pitchFamily="18" charset="0"/>
                                  </a:rPr>
                                  <m:t>θ</m:t>
                                </m:r>
                              </m:e>
                              <m:sub>
                                <m:r>
                                  <a:rPr lang="en-IN" sz="1500" i="0">
                                    <a:latin typeface="Cambria Math" panose="02040503050406030204" pitchFamily="18" charset="0"/>
                                  </a:rPr>
                                  <m:t>2</m:t>
                                </m:r>
                              </m:sub>
                              <m:sup>
                                <m:r>
                                  <a:rPr lang="en-IN" sz="1500" i="0">
                                    <a:latin typeface="Cambria Math" panose="02040503050406030204" pitchFamily="18" charset="0"/>
                                  </a:rPr>
                                  <m:t>2</m:t>
                                </m:r>
                              </m:sup>
                            </m:sSubSup>
                          </m:e>
                        </m:acc>
                        <m:func>
                          <m:funcPr>
                            <m:ctrlPr>
                              <a:rPr lang="en-IN" sz="1500" i="1">
                                <a:latin typeface="Cambria Math" panose="02040503050406030204" pitchFamily="18" charset="0"/>
                              </a:rPr>
                            </m:ctrlPr>
                          </m:funcPr>
                          <m:fName>
                            <m:r>
                              <m:rPr>
                                <m:sty m:val="p"/>
                              </m:rPr>
                              <a:rPr lang="en-IN" sz="1500" b="0" i="0" smtClean="0">
                                <a:latin typeface="Cambria Math" panose="02040503050406030204" pitchFamily="18" charset="0"/>
                              </a:rPr>
                              <m:t>sin</m:t>
                            </m:r>
                          </m:fName>
                          <m:e>
                            <m:sSub>
                              <m:sSubPr>
                                <m:ctrlPr>
                                  <a:rPr lang="en-IN" sz="1500" i="1">
                                    <a:latin typeface="Cambria Math" panose="02040503050406030204" pitchFamily="18" charset="0"/>
                                  </a:rPr>
                                </m:ctrlPr>
                              </m:sSubPr>
                              <m:e>
                                <m:r>
                                  <m:rPr>
                                    <m:sty m:val="p"/>
                                  </m:rPr>
                                  <a:rPr lang="en-IN" sz="1500" i="0">
                                    <a:latin typeface="Cambria Math" panose="02040503050406030204" pitchFamily="18" charset="0"/>
                                    <a:ea typeface="Cambria Math" panose="02040503050406030204" pitchFamily="18" charset="0"/>
                                  </a:rPr>
                                  <m:t>θ</m:t>
                                </m:r>
                              </m:e>
                              <m:sub>
                                <m:r>
                                  <a:rPr lang="en-IN" sz="1500" i="0">
                                    <a:latin typeface="Cambria Math" panose="02040503050406030204" pitchFamily="18" charset="0"/>
                                  </a:rPr>
                                  <m:t>2</m:t>
                                </m:r>
                              </m:sub>
                            </m:sSub>
                          </m:e>
                        </m:func>
                        <m:r>
                          <a:rPr lang="en-IN" sz="1500" i="0">
                            <a:latin typeface="Cambria Math" panose="02040503050406030204" pitchFamily="18" charset="0"/>
                          </a:rPr>
                          <m:t>+</m:t>
                        </m:r>
                        <m:sSub>
                          <m:sSubPr>
                            <m:ctrlPr>
                              <a:rPr lang="en-IN" sz="1500" i="1">
                                <a:latin typeface="Cambria Math" panose="02040503050406030204" pitchFamily="18" charset="0"/>
                              </a:rPr>
                            </m:ctrlPr>
                          </m:sSubPr>
                          <m:e>
                            <m:r>
                              <m:rPr>
                                <m:sty m:val="p"/>
                              </m:rPr>
                              <a:rPr lang="en-IN" sz="1500" i="0">
                                <a:latin typeface="Cambria Math" panose="02040503050406030204" pitchFamily="18" charset="0"/>
                              </a:rPr>
                              <m:t>r</m:t>
                            </m:r>
                          </m:e>
                          <m:sub>
                            <m:r>
                              <a:rPr lang="en-IN" sz="1500" i="0">
                                <a:latin typeface="Cambria Math" panose="02040503050406030204" pitchFamily="18" charset="0"/>
                              </a:rPr>
                              <m:t>3</m:t>
                            </m:r>
                          </m:sub>
                        </m:sSub>
                        <m:acc>
                          <m:accPr>
                            <m:chr m:val="̈"/>
                            <m:ctrlPr>
                              <a:rPr lang="en-IN" sz="1500" i="1">
                                <a:latin typeface="Cambria Math" panose="02040503050406030204" pitchFamily="18" charset="0"/>
                              </a:rPr>
                            </m:ctrlPr>
                          </m:accPr>
                          <m:e>
                            <m:sSub>
                              <m:sSubPr>
                                <m:ctrlPr>
                                  <a:rPr lang="en-IN" sz="1500" i="1">
                                    <a:latin typeface="Cambria Math" panose="02040503050406030204" pitchFamily="18" charset="0"/>
                                  </a:rPr>
                                </m:ctrlPr>
                              </m:sSubPr>
                              <m:e>
                                <m:r>
                                  <m:rPr>
                                    <m:sty m:val="p"/>
                                  </m:rPr>
                                  <a:rPr lang="en-IN" sz="1500" i="0">
                                    <a:latin typeface="Cambria Math" panose="02040503050406030204" pitchFamily="18" charset="0"/>
                                    <a:ea typeface="Cambria Math" panose="02040503050406030204" pitchFamily="18" charset="0"/>
                                  </a:rPr>
                                  <m:t>θ</m:t>
                                </m:r>
                              </m:e>
                              <m:sub>
                                <m:r>
                                  <a:rPr lang="en-IN" sz="1500" i="0">
                                    <a:latin typeface="Cambria Math" panose="02040503050406030204" pitchFamily="18" charset="0"/>
                                    <a:ea typeface="Cambria Math" panose="02040503050406030204" pitchFamily="18" charset="0"/>
                                  </a:rPr>
                                  <m:t>3</m:t>
                                </m:r>
                              </m:sub>
                            </m:sSub>
                          </m:e>
                        </m:acc>
                        <m:func>
                          <m:funcPr>
                            <m:ctrlPr>
                              <a:rPr lang="en-IN" sz="1500" i="1">
                                <a:latin typeface="Cambria Math" panose="02040503050406030204" pitchFamily="18" charset="0"/>
                              </a:rPr>
                            </m:ctrlPr>
                          </m:funcPr>
                          <m:fName>
                            <m:r>
                              <m:rPr>
                                <m:sty m:val="p"/>
                              </m:rPr>
                              <a:rPr lang="en-IN" sz="1500" b="0" i="0" smtClean="0">
                                <a:latin typeface="Cambria Math" panose="02040503050406030204" pitchFamily="18" charset="0"/>
                              </a:rPr>
                              <m:t>cos</m:t>
                            </m:r>
                          </m:fName>
                          <m:e>
                            <m:sSub>
                              <m:sSubPr>
                                <m:ctrlPr>
                                  <a:rPr lang="en-IN" sz="1500" i="1">
                                    <a:latin typeface="Cambria Math" panose="02040503050406030204" pitchFamily="18" charset="0"/>
                                  </a:rPr>
                                </m:ctrlPr>
                              </m:sSubPr>
                              <m:e>
                                <m:r>
                                  <m:rPr>
                                    <m:sty m:val="p"/>
                                  </m:rPr>
                                  <a:rPr lang="en-IN" sz="1500" i="0">
                                    <a:latin typeface="Cambria Math" panose="02040503050406030204" pitchFamily="18" charset="0"/>
                                    <a:ea typeface="Cambria Math" panose="02040503050406030204" pitchFamily="18" charset="0"/>
                                  </a:rPr>
                                  <m:t>θ</m:t>
                                </m:r>
                              </m:e>
                              <m:sub>
                                <m:r>
                                  <a:rPr lang="en-IN" sz="1500" i="0">
                                    <a:latin typeface="Cambria Math" panose="02040503050406030204" pitchFamily="18" charset="0"/>
                                    <a:ea typeface="Cambria Math" panose="02040503050406030204" pitchFamily="18" charset="0"/>
                                  </a:rPr>
                                  <m:t>3</m:t>
                                </m:r>
                              </m:sub>
                            </m:sSub>
                          </m:e>
                        </m:func>
                        <m:r>
                          <a:rPr lang="en-IN" sz="1500" b="0" i="0" smtClean="0">
                            <a:latin typeface="Cambria Math" panose="02040503050406030204" pitchFamily="18" charset="0"/>
                            <a:ea typeface="Cambria Math" panose="02040503050406030204" pitchFamily="18" charset="0"/>
                          </a:rPr>
                          <m:t>−</m:t>
                        </m:r>
                        <m:sSub>
                          <m:sSubPr>
                            <m:ctrlPr>
                              <a:rPr lang="en-IN" sz="1500" i="1">
                                <a:latin typeface="Cambria Math" panose="02040503050406030204" pitchFamily="18" charset="0"/>
                              </a:rPr>
                            </m:ctrlPr>
                          </m:sSubPr>
                          <m:e>
                            <m:r>
                              <m:rPr>
                                <m:sty m:val="p"/>
                              </m:rPr>
                              <a:rPr lang="en-IN" sz="1500" i="0">
                                <a:latin typeface="Cambria Math" panose="02040503050406030204" pitchFamily="18" charset="0"/>
                              </a:rPr>
                              <m:t>r</m:t>
                            </m:r>
                          </m:e>
                          <m:sub>
                            <m:r>
                              <a:rPr lang="en-IN" sz="1500" i="0">
                                <a:latin typeface="Cambria Math" panose="02040503050406030204" pitchFamily="18" charset="0"/>
                              </a:rPr>
                              <m:t>3</m:t>
                            </m:r>
                          </m:sub>
                        </m:sSub>
                        <m:acc>
                          <m:accPr>
                            <m:chr m:val="̇"/>
                            <m:ctrlPr>
                              <a:rPr lang="en-IN" sz="1500" i="1">
                                <a:latin typeface="Cambria Math" panose="02040503050406030204" pitchFamily="18" charset="0"/>
                              </a:rPr>
                            </m:ctrlPr>
                          </m:accPr>
                          <m:e>
                            <m:sSubSup>
                              <m:sSubSupPr>
                                <m:ctrlPr>
                                  <a:rPr lang="en-IN" sz="1500" i="1">
                                    <a:latin typeface="Cambria Math" panose="02040503050406030204" pitchFamily="18" charset="0"/>
                                    <a:ea typeface="Cambria Math" panose="02040503050406030204" pitchFamily="18" charset="0"/>
                                  </a:rPr>
                                </m:ctrlPr>
                              </m:sSubSupPr>
                              <m:e>
                                <m:r>
                                  <m:rPr>
                                    <m:sty m:val="p"/>
                                  </m:rPr>
                                  <a:rPr lang="en-IN" sz="1500" i="0">
                                    <a:latin typeface="Cambria Math" panose="02040503050406030204" pitchFamily="18" charset="0"/>
                                    <a:ea typeface="Cambria Math" panose="02040503050406030204" pitchFamily="18" charset="0"/>
                                  </a:rPr>
                                  <m:t>θ</m:t>
                                </m:r>
                              </m:e>
                              <m:sub>
                                <m:r>
                                  <a:rPr lang="en-IN" sz="1500" i="0">
                                    <a:latin typeface="Cambria Math" panose="02040503050406030204" pitchFamily="18" charset="0"/>
                                    <a:ea typeface="Cambria Math" panose="02040503050406030204" pitchFamily="18" charset="0"/>
                                  </a:rPr>
                                  <m:t>3</m:t>
                                </m:r>
                              </m:sub>
                              <m:sup>
                                <m:r>
                                  <a:rPr lang="en-IN" sz="1500" i="0">
                                    <a:latin typeface="Cambria Math" panose="02040503050406030204" pitchFamily="18" charset="0"/>
                                  </a:rPr>
                                  <m:t>2</m:t>
                                </m:r>
                              </m:sup>
                            </m:sSubSup>
                          </m:e>
                        </m:acc>
                        <m:func>
                          <m:funcPr>
                            <m:ctrlPr>
                              <a:rPr lang="en-IN" sz="1500" i="1">
                                <a:latin typeface="Cambria Math" panose="02040503050406030204" pitchFamily="18" charset="0"/>
                              </a:rPr>
                            </m:ctrlPr>
                          </m:funcPr>
                          <m:fName>
                            <m:r>
                              <m:rPr>
                                <m:sty m:val="p"/>
                              </m:rPr>
                              <a:rPr lang="en-IN" sz="1500" b="0" i="0" smtClean="0">
                                <a:latin typeface="Cambria Math" panose="02040503050406030204" pitchFamily="18" charset="0"/>
                              </a:rPr>
                              <m:t>sin</m:t>
                            </m:r>
                          </m:fName>
                          <m:e>
                            <m:sSub>
                              <m:sSubPr>
                                <m:ctrlPr>
                                  <a:rPr lang="en-IN" sz="1500" i="1">
                                    <a:latin typeface="Cambria Math" panose="02040503050406030204" pitchFamily="18" charset="0"/>
                                  </a:rPr>
                                </m:ctrlPr>
                              </m:sSubPr>
                              <m:e>
                                <m:r>
                                  <m:rPr>
                                    <m:sty m:val="p"/>
                                  </m:rPr>
                                  <a:rPr lang="en-IN" sz="1500" i="0">
                                    <a:latin typeface="Cambria Math" panose="02040503050406030204" pitchFamily="18" charset="0"/>
                                    <a:ea typeface="Cambria Math" panose="02040503050406030204" pitchFamily="18" charset="0"/>
                                  </a:rPr>
                                  <m:t>θ</m:t>
                                </m:r>
                              </m:e>
                              <m:sub>
                                <m:r>
                                  <a:rPr lang="en-IN" sz="1500" i="0">
                                    <a:latin typeface="Cambria Math" panose="02040503050406030204" pitchFamily="18" charset="0"/>
                                    <a:ea typeface="Cambria Math" panose="02040503050406030204" pitchFamily="18" charset="0"/>
                                  </a:rPr>
                                  <m:t>3</m:t>
                                </m:r>
                              </m:sub>
                            </m:sSub>
                          </m:e>
                        </m:func>
                      </m:e>
                    </m:d>
                  </m:oMath>
                </a14:m>
                <a:r>
                  <a:rPr lang="en-IN" sz="1500" dirty="0"/>
                  <a:t>j</a:t>
                </a:r>
              </a:p>
            </p:txBody>
          </p:sp>
        </mc:Choice>
        <mc:Fallback xmlns="">
          <p:sp>
            <p:nvSpPr>
              <p:cNvPr id="31" name="TextBox 30">
                <a:extLst>
                  <a:ext uri="{FF2B5EF4-FFF2-40B4-BE49-F238E27FC236}">
                    <a16:creationId xmlns:a16="http://schemas.microsoft.com/office/drawing/2014/main" id="{5F76746A-77B4-24DB-9E39-7B4965A6FBF7}"/>
                  </a:ext>
                </a:extLst>
              </p:cNvPr>
              <p:cNvSpPr txBox="1">
                <a:spLocks noRot="1" noChangeAspect="1" noMove="1" noResize="1" noEditPoints="1" noAdjustHandles="1" noChangeArrowheads="1" noChangeShapeType="1" noTextEdit="1"/>
              </p:cNvSpPr>
              <p:nvPr/>
            </p:nvSpPr>
            <p:spPr>
              <a:xfrm>
                <a:off x="1024218" y="1467613"/>
                <a:ext cx="6268570" cy="690830"/>
              </a:xfrm>
              <a:prstGeom prst="rect">
                <a:avLst/>
              </a:prstGeom>
              <a:blipFill>
                <a:blip r:embed="rId3"/>
                <a:stretch>
                  <a:fillRect t="-4425" r="-584" b="-708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D12BC9E-8D1A-070A-364B-7FEF98C2EA4E}"/>
                  </a:ext>
                </a:extLst>
              </p:cNvPr>
              <p:cNvSpPr txBox="1"/>
              <p:nvPr/>
            </p:nvSpPr>
            <p:spPr>
              <a:xfrm>
                <a:off x="1286436" y="2454790"/>
                <a:ext cx="6268570" cy="3454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IN" sz="1500" b="0" i="0" smtClean="0">
                          <a:latin typeface="Cambria Math" panose="02040503050406030204" pitchFamily="18" charset="0"/>
                        </a:rPr>
                        <m:t>=</m:t>
                      </m:r>
                      <m:acc>
                        <m:accPr>
                          <m:chr m:val="̈"/>
                          <m:ctrlPr>
                            <a:rPr lang="en-IN" sz="1500" i="1" smtClean="0">
                              <a:latin typeface="Cambria Math" panose="02040503050406030204" pitchFamily="18" charset="0"/>
                            </a:rPr>
                          </m:ctrlPr>
                        </m:accPr>
                        <m:e>
                          <m:sSub>
                            <m:sSubPr>
                              <m:ctrlPr>
                                <a:rPr lang="en-IN" sz="1500" i="1" smtClean="0">
                                  <a:latin typeface="Cambria Math" panose="02040503050406030204" pitchFamily="18" charset="0"/>
                                </a:rPr>
                              </m:ctrlPr>
                            </m:sSubPr>
                            <m:e>
                              <m:r>
                                <m:rPr>
                                  <m:sty m:val="p"/>
                                </m:rPr>
                                <a:rPr lang="en-IN" sz="1500" b="0" i="0" smtClean="0">
                                  <a:latin typeface="Cambria Math" panose="02040503050406030204" pitchFamily="18" charset="0"/>
                                </a:rPr>
                                <m:t>r</m:t>
                              </m:r>
                            </m:e>
                            <m:sub>
                              <m:r>
                                <a:rPr lang="en-IN" sz="1500" b="0" i="0" smtClean="0">
                                  <a:latin typeface="Cambria Math" panose="02040503050406030204" pitchFamily="18" charset="0"/>
                                </a:rPr>
                                <m:t>1</m:t>
                              </m:r>
                            </m:sub>
                          </m:sSub>
                        </m:e>
                      </m:acc>
                      <m:r>
                        <a:rPr lang="en-IN" sz="1500" b="0" i="0" smtClean="0">
                          <a:latin typeface="Cambria Math" panose="02040503050406030204" pitchFamily="18" charset="0"/>
                        </a:rPr>
                        <m:t>+</m:t>
                      </m:r>
                      <m:acc>
                        <m:accPr>
                          <m:chr m:val="̈"/>
                          <m:ctrlPr>
                            <a:rPr lang="en-IN" sz="1500" b="0" i="1" smtClean="0">
                              <a:latin typeface="Cambria Math" panose="02040503050406030204" pitchFamily="18" charset="0"/>
                            </a:rPr>
                          </m:ctrlPr>
                        </m:accPr>
                        <m:e>
                          <m:sSub>
                            <m:sSubPr>
                              <m:ctrlPr>
                                <a:rPr lang="en-IN" sz="1500" b="0" i="1" smtClean="0">
                                  <a:latin typeface="Cambria Math" panose="02040503050406030204" pitchFamily="18" charset="0"/>
                                </a:rPr>
                              </m:ctrlPr>
                            </m:sSubPr>
                            <m:e>
                              <m:r>
                                <m:rPr>
                                  <m:sty m:val="p"/>
                                </m:rPr>
                                <a:rPr lang="en-IN" sz="1500" b="0" i="0" smtClean="0">
                                  <a:latin typeface="Cambria Math" panose="02040503050406030204" pitchFamily="18" charset="0"/>
                                </a:rPr>
                                <m:t>r</m:t>
                              </m:r>
                            </m:e>
                            <m:sub>
                              <m:r>
                                <a:rPr lang="en-IN" sz="1500" b="0" i="0" smtClean="0">
                                  <a:latin typeface="Cambria Math" panose="02040503050406030204" pitchFamily="18" charset="0"/>
                                </a:rPr>
                                <m:t>4</m:t>
                              </m:r>
                            </m:sub>
                          </m:sSub>
                        </m:e>
                      </m:acc>
                      <m:r>
                        <a:rPr lang="en-IN" sz="1500" b="0" i="0" smtClean="0">
                          <a:latin typeface="Cambria Math" panose="02040503050406030204" pitchFamily="18" charset="0"/>
                        </a:rPr>
                        <m:t>=−</m:t>
                      </m:r>
                      <m:d>
                        <m:dPr>
                          <m:ctrlPr>
                            <a:rPr lang="en-IN" sz="1500" b="0" i="1" smtClean="0">
                              <a:latin typeface="Cambria Math" panose="02040503050406030204" pitchFamily="18" charset="0"/>
                            </a:rPr>
                          </m:ctrlPr>
                        </m:dPr>
                        <m:e>
                          <m:sSub>
                            <m:sSubPr>
                              <m:ctrlPr>
                                <a:rPr lang="en-IN" sz="1500" i="1">
                                  <a:latin typeface="Cambria Math" panose="02040503050406030204" pitchFamily="18" charset="0"/>
                                </a:rPr>
                              </m:ctrlPr>
                            </m:sSubPr>
                            <m:e>
                              <m:r>
                                <m:rPr>
                                  <m:sty m:val="p"/>
                                </m:rPr>
                                <a:rPr lang="en-IN" sz="1500" i="0">
                                  <a:latin typeface="Cambria Math" panose="02040503050406030204" pitchFamily="18" charset="0"/>
                                </a:rPr>
                                <m:t>r</m:t>
                              </m:r>
                            </m:e>
                            <m:sub>
                              <m:r>
                                <a:rPr lang="en-IN" sz="1500" b="0" i="0" smtClean="0">
                                  <a:latin typeface="Cambria Math" panose="02040503050406030204" pitchFamily="18" charset="0"/>
                                </a:rPr>
                                <m:t>4</m:t>
                              </m:r>
                            </m:sub>
                          </m:sSub>
                          <m:acc>
                            <m:accPr>
                              <m:chr m:val="̈"/>
                              <m:ctrlPr>
                                <a:rPr lang="en-IN" sz="1500" i="1">
                                  <a:latin typeface="Cambria Math" panose="02040503050406030204" pitchFamily="18" charset="0"/>
                                </a:rPr>
                              </m:ctrlPr>
                            </m:accPr>
                            <m:e>
                              <m:sSub>
                                <m:sSubPr>
                                  <m:ctrlPr>
                                    <a:rPr lang="en-IN" sz="1500" i="1">
                                      <a:latin typeface="Cambria Math" panose="02040503050406030204" pitchFamily="18" charset="0"/>
                                    </a:rPr>
                                  </m:ctrlPr>
                                </m:sSubPr>
                                <m:e>
                                  <m:r>
                                    <m:rPr>
                                      <m:sty m:val="p"/>
                                    </m:rPr>
                                    <a:rPr lang="en-IN" sz="1500" i="0">
                                      <a:latin typeface="Cambria Math" panose="02040503050406030204" pitchFamily="18" charset="0"/>
                                      <a:ea typeface="Cambria Math" panose="02040503050406030204" pitchFamily="18" charset="0"/>
                                    </a:rPr>
                                    <m:t>θ</m:t>
                                  </m:r>
                                </m:e>
                                <m:sub>
                                  <m:r>
                                    <a:rPr lang="en-IN" sz="1500" b="0" i="0" smtClean="0">
                                      <a:latin typeface="Cambria Math" panose="02040503050406030204" pitchFamily="18" charset="0"/>
                                      <a:ea typeface="Cambria Math" panose="02040503050406030204" pitchFamily="18" charset="0"/>
                                    </a:rPr>
                                    <m:t>4</m:t>
                                  </m:r>
                                </m:sub>
                              </m:sSub>
                            </m:e>
                          </m:acc>
                          <m:func>
                            <m:funcPr>
                              <m:ctrlPr>
                                <a:rPr lang="en-IN" sz="1500" i="1">
                                  <a:latin typeface="Cambria Math" panose="02040503050406030204" pitchFamily="18" charset="0"/>
                                </a:rPr>
                              </m:ctrlPr>
                            </m:funcPr>
                            <m:fName>
                              <m:r>
                                <m:rPr>
                                  <m:sty m:val="p"/>
                                </m:rPr>
                                <a:rPr lang="en-IN" sz="1500" i="0">
                                  <a:latin typeface="Cambria Math" panose="02040503050406030204" pitchFamily="18" charset="0"/>
                                </a:rPr>
                                <m:t>sin</m:t>
                              </m:r>
                            </m:fName>
                            <m:e>
                              <m:sSub>
                                <m:sSubPr>
                                  <m:ctrlPr>
                                    <a:rPr lang="en-IN" sz="1500" i="1">
                                      <a:latin typeface="Cambria Math" panose="02040503050406030204" pitchFamily="18" charset="0"/>
                                    </a:rPr>
                                  </m:ctrlPr>
                                </m:sSubPr>
                                <m:e>
                                  <m:r>
                                    <m:rPr>
                                      <m:sty m:val="p"/>
                                    </m:rPr>
                                    <a:rPr lang="en-IN" sz="1500" i="0">
                                      <a:latin typeface="Cambria Math" panose="02040503050406030204" pitchFamily="18" charset="0"/>
                                      <a:ea typeface="Cambria Math" panose="02040503050406030204" pitchFamily="18" charset="0"/>
                                    </a:rPr>
                                    <m:t>θ</m:t>
                                  </m:r>
                                </m:e>
                                <m:sub>
                                  <m:r>
                                    <a:rPr lang="en-IN" sz="1500" b="0" i="0" smtClean="0">
                                      <a:latin typeface="Cambria Math" panose="02040503050406030204" pitchFamily="18" charset="0"/>
                                      <a:ea typeface="Cambria Math" panose="02040503050406030204" pitchFamily="18" charset="0"/>
                                    </a:rPr>
                                    <m:t>4</m:t>
                                  </m:r>
                                </m:sub>
                              </m:sSub>
                            </m:e>
                          </m:func>
                          <m:sSub>
                            <m:sSubPr>
                              <m:ctrlPr>
                                <a:rPr lang="en-IN" sz="1500" i="1">
                                  <a:latin typeface="Cambria Math" panose="02040503050406030204" pitchFamily="18" charset="0"/>
                                </a:rPr>
                              </m:ctrlPr>
                            </m:sSubPr>
                            <m:e>
                              <m:r>
                                <a:rPr lang="en-IN" sz="1500" b="0" i="0" smtClean="0">
                                  <a:latin typeface="Cambria Math" panose="02040503050406030204" pitchFamily="18" charset="0"/>
                                </a:rPr>
                                <m:t>+ </m:t>
                              </m:r>
                              <m:r>
                                <m:rPr>
                                  <m:sty m:val="p"/>
                                </m:rPr>
                                <a:rPr lang="en-IN" sz="1500" i="0">
                                  <a:latin typeface="Cambria Math" panose="02040503050406030204" pitchFamily="18" charset="0"/>
                                </a:rPr>
                                <m:t>r</m:t>
                              </m:r>
                            </m:e>
                            <m:sub>
                              <m:r>
                                <a:rPr lang="en-IN" sz="1500" b="0" i="0" smtClean="0">
                                  <a:latin typeface="Cambria Math" panose="02040503050406030204" pitchFamily="18" charset="0"/>
                                </a:rPr>
                                <m:t>4</m:t>
                              </m:r>
                            </m:sub>
                          </m:sSub>
                          <m:acc>
                            <m:accPr>
                              <m:chr m:val="̇"/>
                              <m:ctrlPr>
                                <a:rPr lang="en-IN" sz="1500" i="1">
                                  <a:latin typeface="Cambria Math" panose="02040503050406030204" pitchFamily="18" charset="0"/>
                                </a:rPr>
                              </m:ctrlPr>
                            </m:accPr>
                            <m:e>
                              <m:sSubSup>
                                <m:sSubSupPr>
                                  <m:ctrlPr>
                                    <a:rPr lang="en-IN" sz="1500" i="1">
                                      <a:latin typeface="Cambria Math" panose="02040503050406030204" pitchFamily="18" charset="0"/>
                                      <a:ea typeface="Cambria Math" panose="02040503050406030204" pitchFamily="18" charset="0"/>
                                    </a:rPr>
                                  </m:ctrlPr>
                                </m:sSubSupPr>
                                <m:e>
                                  <m:r>
                                    <m:rPr>
                                      <m:sty m:val="p"/>
                                    </m:rPr>
                                    <a:rPr lang="en-IN" sz="1500" i="0">
                                      <a:latin typeface="Cambria Math" panose="02040503050406030204" pitchFamily="18" charset="0"/>
                                      <a:ea typeface="Cambria Math" panose="02040503050406030204" pitchFamily="18" charset="0"/>
                                    </a:rPr>
                                    <m:t>θ</m:t>
                                  </m:r>
                                </m:e>
                                <m:sub>
                                  <m:r>
                                    <a:rPr lang="en-IN" sz="1500" b="0" i="0" smtClean="0">
                                      <a:latin typeface="Cambria Math" panose="02040503050406030204" pitchFamily="18" charset="0"/>
                                      <a:ea typeface="Cambria Math" panose="02040503050406030204" pitchFamily="18" charset="0"/>
                                    </a:rPr>
                                    <m:t>4</m:t>
                                  </m:r>
                                </m:sub>
                                <m:sup>
                                  <m:r>
                                    <a:rPr lang="en-IN" sz="1500" i="0">
                                      <a:latin typeface="Cambria Math" panose="02040503050406030204" pitchFamily="18" charset="0"/>
                                    </a:rPr>
                                    <m:t>2</m:t>
                                  </m:r>
                                </m:sup>
                              </m:sSubSup>
                            </m:e>
                          </m:acc>
                          <m:func>
                            <m:funcPr>
                              <m:ctrlPr>
                                <a:rPr lang="en-IN" sz="1500" i="1">
                                  <a:latin typeface="Cambria Math" panose="02040503050406030204" pitchFamily="18" charset="0"/>
                                </a:rPr>
                              </m:ctrlPr>
                            </m:funcPr>
                            <m:fName>
                              <m:r>
                                <m:rPr>
                                  <m:sty m:val="p"/>
                                </m:rPr>
                                <a:rPr lang="en-IN" sz="1500" b="0" i="0" smtClean="0">
                                  <a:latin typeface="Cambria Math" panose="02040503050406030204" pitchFamily="18" charset="0"/>
                                </a:rPr>
                                <m:t>cos</m:t>
                              </m:r>
                            </m:fName>
                            <m:e>
                              <m:sSub>
                                <m:sSubPr>
                                  <m:ctrlPr>
                                    <a:rPr lang="en-IN" sz="1500" i="1">
                                      <a:latin typeface="Cambria Math" panose="02040503050406030204" pitchFamily="18" charset="0"/>
                                    </a:rPr>
                                  </m:ctrlPr>
                                </m:sSubPr>
                                <m:e>
                                  <m:r>
                                    <m:rPr>
                                      <m:sty m:val="p"/>
                                    </m:rPr>
                                    <a:rPr lang="en-IN" sz="1500" i="0">
                                      <a:latin typeface="Cambria Math" panose="02040503050406030204" pitchFamily="18" charset="0"/>
                                      <a:ea typeface="Cambria Math" panose="02040503050406030204" pitchFamily="18" charset="0"/>
                                    </a:rPr>
                                    <m:t>θ</m:t>
                                  </m:r>
                                </m:e>
                                <m:sub>
                                  <m:r>
                                    <a:rPr lang="en-IN" sz="1500" b="0" i="0" smtClean="0">
                                      <a:latin typeface="Cambria Math" panose="02040503050406030204" pitchFamily="18" charset="0"/>
                                      <a:ea typeface="Cambria Math" panose="02040503050406030204" pitchFamily="18" charset="0"/>
                                    </a:rPr>
                                    <m:t>4</m:t>
                                  </m:r>
                                </m:sub>
                              </m:sSub>
                            </m:e>
                          </m:func>
                        </m:e>
                      </m:d>
                      <m:r>
                        <m:rPr>
                          <m:sty m:val="p"/>
                        </m:rPr>
                        <a:rPr lang="en-IN" sz="1500" b="0" i="0" smtClean="0">
                          <a:latin typeface="Cambria Math" panose="02040503050406030204" pitchFamily="18" charset="0"/>
                          <a:ea typeface="Cambria Math" panose="02040503050406030204" pitchFamily="18" charset="0"/>
                        </a:rPr>
                        <m:t>i</m:t>
                      </m:r>
                      <m:r>
                        <a:rPr lang="en-IN" sz="1500" b="0" i="0" smtClean="0">
                          <a:latin typeface="Cambria Math" panose="02040503050406030204" pitchFamily="18" charset="0"/>
                          <a:ea typeface="Cambria Math" panose="02040503050406030204" pitchFamily="18" charset="0"/>
                        </a:rPr>
                        <m:t>+</m:t>
                      </m:r>
                      <m:d>
                        <m:dPr>
                          <m:ctrlPr>
                            <a:rPr lang="en-IN" sz="1500" b="0" i="1" smtClean="0">
                              <a:latin typeface="Cambria Math" panose="02040503050406030204" pitchFamily="18" charset="0"/>
                              <a:ea typeface="Cambria Math" panose="02040503050406030204" pitchFamily="18" charset="0"/>
                            </a:rPr>
                          </m:ctrlPr>
                        </m:dPr>
                        <m:e>
                          <m:sSub>
                            <m:sSubPr>
                              <m:ctrlPr>
                                <a:rPr lang="en-IN" sz="1500" i="1">
                                  <a:latin typeface="Cambria Math" panose="02040503050406030204" pitchFamily="18" charset="0"/>
                                </a:rPr>
                              </m:ctrlPr>
                            </m:sSubPr>
                            <m:e>
                              <m:r>
                                <m:rPr>
                                  <m:sty m:val="p"/>
                                </m:rPr>
                                <a:rPr lang="en-IN" sz="1500" i="0">
                                  <a:latin typeface="Cambria Math" panose="02040503050406030204" pitchFamily="18" charset="0"/>
                                </a:rPr>
                                <m:t>r</m:t>
                              </m:r>
                            </m:e>
                            <m:sub>
                              <m:r>
                                <a:rPr lang="en-IN" sz="1500" b="0" i="0" smtClean="0">
                                  <a:latin typeface="Cambria Math" panose="02040503050406030204" pitchFamily="18" charset="0"/>
                                </a:rPr>
                                <m:t>4</m:t>
                              </m:r>
                            </m:sub>
                          </m:sSub>
                          <m:acc>
                            <m:accPr>
                              <m:chr m:val="̈"/>
                              <m:ctrlPr>
                                <a:rPr lang="en-IN" sz="1500" i="1">
                                  <a:latin typeface="Cambria Math" panose="02040503050406030204" pitchFamily="18" charset="0"/>
                                </a:rPr>
                              </m:ctrlPr>
                            </m:accPr>
                            <m:e>
                              <m:sSub>
                                <m:sSubPr>
                                  <m:ctrlPr>
                                    <a:rPr lang="en-IN" sz="1500" i="1">
                                      <a:latin typeface="Cambria Math" panose="02040503050406030204" pitchFamily="18" charset="0"/>
                                    </a:rPr>
                                  </m:ctrlPr>
                                </m:sSubPr>
                                <m:e>
                                  <m:r>
                                    <m:rPr>
                                      <m:sty m:val="p"/>
                                    </m:rPr>
                                    <a:rPr lang="en-IN" sz="1500" i="0">
                                      <a:latin typeface="Cambria Math" panose="02040503050406030204" pitchFamily="18" charset="0"/>
                                      <a:ea typeface="Cambria Math" panose="02040503050406030204" pitchFamily="18" charset="0"/>
                                    </a:rPr>
                                    <m:t>θ</m:t>
                                  </m:r>
                                </m:e>
                                <m:sub>
                                  <m:r>
                                    <a:rPr lang="en-IN" sz="1500" b="0" i="0" smtClean="0">
                                      <a:latin typeface="Cambria Math" panose="02040503050406030204" pitchFamily="18" charset="0"/>
                                      <a:ea typeface="Cambria Math" panose="02040503050406030204" pitchFamily="18" charset="0"/>
                                    </a:rPr>
                                    <m:t>4</m:t>
                                  </m:r>
                                </m:sub>
                              </m:sSub>
                            </m:e>
                          </m:acc>
                          <m:func>
                            <m:funcPr>
                              <m:ctrlPr>
                                <a:rPr lang="en-IN" sz="1500" i="1">
                                  <a:latin typeface="Cambria Math" panose="02040503050406030204" pitchFamily="18" charset="0"/>
                                </a:rPr>
                              </m:ctrlPr>
                            </m:funcPr>
                            <m:fName>
                              <m:r>
                                <m:rPr>
                                  <m:sty m:val="p"/>
                                </m:rPr>
                                <a:rPr lang="en-IN" sz="1500" i="0">
                                  <a:latin typeface="Cambria Math" panose="02040503050406030204" pitchFamily="18" charset="0"/>
                                </a:rPr>
                                <m:t>cos</m:t>
                              </m:r>
                            </m:fName>
                            <m:e>
                              <m:sSub>
                                <m:sSubPr>
                                  <m:ctrlPr>
                                    <a:rPr lang="en-IN" sz="1500" i="1">
                                      <a:latin typeface="Cambria Math" panose="02040503050406030204" pitchFamily="18" charset="0"/>
                                    </a:rPr>
                                  </m:ctrlPr>
                                </m:sSubPr>
                                <m:e>
                                  <m:r>
                                    <m:rPr>
                                      <m:sty m:val="p"/>
                                    </m:rPr>
                                    <a:rPr lang="en-IN" sz="1500" i="0">
                                      <a:latin typeface="Cambria Math" panose="02040503050406030204" pitchFamily="18" charset="0"/>
                                      <a:ea typeface="Cambria Math" panose="02040503050406030204" pitchFamily="18" charset="0"/>
                                    </a:rPr>
                                    <m:t>θ</m:t>
                                  </m:r>
                                </m:e>
                                <m:sub>
                                  <m:r>
                                    <a:rPr lang="en-IN" sz="1500" b="0" i="0" smtClean="0">
                                      <a:latin typeface="Cambria Math" panose="02040503050406030204" pitchFamily="18" charset="0"/>
                                      <a:ea typeface="Cambria Math" panose="02040503050406030204" pitchFamily="18" charset="0"/>
                                    </a:rPr>
                                    <m:t>4</m:t>
                                  </m:r>
                                </m:sub>
                              </m:sSub>
                            </m:e>
                          </m:func>
                          <m:r>
                            <a:rPr lang="en-IN" sz="1500" b="0" i="0" smtClean="0">
                              <a:latin typeface="Cambria Math" panose="02040503050406030204" pitchFamily="18" charset="0"/>
                              <a:ea typeface="Cambria Math" panose="02040503050406030204" pitchFamily="18" charset="0"/>
                            </a:rPr>
                            <m:t>−</m:t>
                          </m:r>
                          <m:sSub>
                            <m:sSubPr>
                              <m:ctrlPr>
                                <a:rPr lang="en-IN" sz="1500" i="1">
                                  <a:latin typeface="Cambria Math" panose="02040503050406030204" pitchFamily="18" charset="0"/>
                                </a:rPr>
                              </m:ctrlPr>
                            </m:sSubPr>
                            <m:e>
                              <m:r>
                                <m:rPr>
                                  <m:sty m:val="p"/>
                                </m:rPr>
                                <a:rPr lang="en-IN" sz="1500" i="0">
                                  <a:latin typeface="Cambria Math" panose="02040503050406030204" pitchFamily="18" charset="0"/>
                                </a:rPr>
                                <m:t>r</m:t>
                              </m:r>
                            </m:e>
                            <m:sub>
                              <m:r>
                                <a:rPr lang="en-IN" sz="1500" b="0" i="0" smtClean="0">
                                  <a:latin typeface="Cambria Math" panose="02040503050406030204" pitchFamily="18" charset="0"/>
                                </a:rPr>
                                <m:t>4</m:t>
                              </m:r>
                            </m:sub>
                          </m:sSub>
                          <m:acc>
                            <m:accPr>
                              <m:chr m:val="̇"/>
                              <m:ctrlPr>
                                <a:rPr lang="en-IN" sz="1500" i="1">
                                  <a:latin typeface="Cambria Math" panose="02040503050406030204" pitchFamily="18" charset="0"/>
                                </a:rPr>
                              </m:ctrlPr>
                            </m:accPr>
                            <m:e>
                              <m:sSubSup>
                                <m:sSubSupPr>
                                  <m:ctrlPr>
                                    <a:rPr lang="en-IN" sz="1500" i="1">
                                      <a:latin typeface="Cambria Math" panose="02040503050406030204" pitchFamily="18" charset="0"/>
                                      <a:ea typeface="Cambria Math" panose="02040503050406030204" pitchFamily="18" charset="0"/>
                                    </a:rPr>
                                  </m:ctrlPr>
                                </m:sSubSupPr>
                                <m:e>
                                  <m:r>
                                    <m:rPr>
                                      <m:sty m:val="p"/>
                                    </m:rPr>
                                    <a:rPr lang="en-IN" sz="1500" i="0">
                                      <a:latin typeface="Cambria Math" panose="02040503050406030204" pitchFamily="18" charset="0"/>
                                      <a:ea typeface="Cambria Math" panose="02040503050406030204" pitchFamily="18" charset="0"/>
                                    </a:rPr>
                                    <m:t>θ</m:t>
                                  </m:r>
                                </m:e>
                                <m:sub>
                                  <m:r>
                                    <a:rPr lang="en-IN" sz="1500" b="0" i="0" smtClean="0">
                                      <a:latin typeface="Cambria Math" panose="02040503050406030204" pitchFamily="18" charset="0"/>
                                      <a:ea typeface="Cambria Math" panose="02040503050406030204" pitchFamily="18" charset="0"/>
                                    </a:rPr>
                                    <m:t>4</m:t>
                                  </m:r>
                                </m:sub>
                                <m:sup>
                                  <m:r>
                                    <a:rPr lang="en-IN" sz="1500" i="0">
                                      <a:latin typeface="Cambria Math" panose="02040503050406030204" pitchFamily="18" charset="0"/>
                                    </a:rPr>
                                    <m:t>2</m:t>
                                  </m:r>
                                </m:sup>
                              </m:sSubSup>
                            </m:e>
                          </m:acc>
                          <m:func>
                            <m:funcPr>
                              <m:ctrlPr>
                                <a:rPr lang="en-IN" sz="1500" i="1">
                                  <a:latin typeface="Cambria Math" panose="02040503050406030204" pitchFamily="18" charset="0"/>
                                </a:rPr>
                              </m:ctrlPr>
                            </m:funcPr>
                            <m:fName>
                              <m:r>
                                <m:rPr>
                                  <m:sty m:val="p"/>
                                </m:rPr>
                                <a:rPr lang="en-IN" sz="1500" i="0">
                                  <a:latin typeface="Cambria Math" panose="02040503050406030204" pitchFamily="18" charset="0"/>
                                </a:rPr>
                                <m:t>sin</m:t>
                              </m:r>
                            </m:fName>
                            <m:e>
                              <m:sSub>
                                <m:sSubPr>
                                  <m:ctrlPr>
                                    <a:rPr lang="en-IN" sz="1500" i="1">
                                      <a:latin typeface="Cambria Math" panose="02040503050406030204" pitchFamily="18" charset="0"/>
                                    </a:rPr>
                                  </m:ctrlPr>
                                </m:sSubPr>
                                <m:e>
                                  <m:r>
                                    <m:rPr>
                                      <m:sty m:val="p"/>
                                    </m:rPr>
                                    <a:rPr lang="en-IN" sz="1500" i="0">
                                      <a:latin typeface="Cambria Math" panose="02040503050406030204" pitchFamily="18" charset="0"/>
                                      <a:ea typeface="Cambria Math" panose="02040503050406030204" pitchFamily="18" charset="0"/>
                                    </a:rPr>
                                    <m:t>θ</m:t>
                                  </m:r>
                                </m:e>
                                <m:sub>
                                  <m:r>
                                    <a:rPr lang="en-IN" sz="1500" b="0" i="0" smtClean="0">
                                      <a:latin typeface="Cambria Math" panose="02040503050406030204" pitchFamily="18" charset="0"/>
                                      <a:ea typeface="Cambria Math" panose="02040503050406030204" pitchFamily="18" charset="0"/>
                                    </a:rPr>
                                    <m:t>4</m:t>
                                  </m:r>
                                </m:sub>
                              </m:sSub>
                            </m:e>
                          </m:func>
                        </m:e>
                      </m:d>
                      <m:r>
                        <m:rPr>
                          <m:sty m:val="p"/>
                        </m:rPr>
                        <a:rPr lang="en-IN" sz="1500" b="0" i="0" smtClean="0">
                          <a:latin typeface="Cambria Math" panose="02040503050406030204" pitchFamily="18" charset="0"/>
                          <a:ea typeface="Cambria Math" panose="02040503050406030204" pitchFamily="18" charset="0"/>
                        </a:rPr>
                        <m:t>j</m:t>
                      </m:r>
                    </m:oMath>
                  </m:oMathPara>
                </a14:m>
                <a:endParaRPr lang="en-IN" sz="1500" dirty="0"/>
              </a:p>
            </p:txBody>
          </p:sp>
        </mc:Choice>
        <mc:Fallback xmlns="">
          <p:sp>
            <p:nvSpPr>
              <p:cNvPr id="33" name="TextBox 32">
                <a:extLst>
                  <a:ext uri="{FF2B5EF4-FFF2-40B4-BE49-F238E27FC236}">
                    <a16:creationId xmlns:a16="http://schemas.microsoft.com/office/drawing/2014/main" id="{9D12BC9E-8D1A-070A-364B-7FEF98C2EA4E}"/>
                  </a:ext>
                </a:extLst>
              </p:cNvPr>
              <p:cNvSpPr txBox="1">
                <a:spLocks noRot="1" noChangeAspect="1" noMove="1" noResize="1" noEditPoints="1" noAdjustHandles="1" noChangeArrowheads="1" noChangeShapeType="1" noTextEdit="1"/>
              </p:cNvSpPr>
              <p:nvPr/>
            </p:nvSpPr>
            <p:spPr>
              <a:xfrm>
                <a:off x="1286436" y="2454790"/>
                <a:ext cx="6268570" cy="345416"/>
              </a:xfrm>
              <a:prstGeom prst="rect">
                <a:avLst/>
              </a:prstGeom>
              <a:blipFill>
                <a:blip r:embed="rId4"/>
                <a:stretch>
                  <a:fillRect t="-8929" b="-7143"/>
                </a:stretch>
              </a:blipFill>
            </p:spPr>
            <p:txBody>
              <a:bodyPr/>
              <a:lstStyle/>
              <a:p>
                <a:r>
                  <a:rPr lang="en-IN">
                    <a:noFill/>
                  </a:rPr>
                  <a:t> </a:t>
                </a:r>
              </a:p>
            </p:txBody>
          </p:sp>
        </mc:Fallback>
      </mc:AlternateContent>
    </p:spTree>
    <p:extLst>
      <p:ext uri="{BB962C8B-B14F-4D97-AF65-F5344CB8AC3E}">
        <p14:creationId xmlns:p14="http://schemas.microsoft.com/office/powerpoint/2010/main" val="3056784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A561B6-350A-1FBE-850F-AB317DD57F2A}"/>
              </a:ext>
            </a:extLst>
          </p:cNvPr>
          <p:cNvSpPr txBox="1"/>
          <p:nvPr/>
        </p:nvSpPr>
        <p:spPr>
          <a:xfrm>
            <a:off x="2225324" y="350125"/>
            <a:ext cx="5593728"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dirty="0">
                <a:solidFill>
                  <a:schemeClr val="accent1"/>
                </a:solidFill>
                <a:latin typeface="Cooper Black"/>
              </a:rPr>
              <a:t>NEWTON RAPHSON'S METHOD</a:t>
            </a:r>
          </a:p>
        </p:txBody>
      </p:sp>
      <p:sp>
        <p:nvSpPr>
          <p:cNvPr id="3" name="TextBox 2">
            <a:extLst>
              <a:ext uri="{FF2B5EF4-FFF2-40B4-BE49-F238E27FC236}">
                <a16:creationId xmlns:a16="http://schemas.microsoft.com/office/drawing/2014/main" id="{1CE58C24-96FD-B84F-FFAE-96D49EE2412B}"/>
              </a:ext>
            </a:extLst>
          </p:cNvPr>
          <p:cNvSpPr txBox="1"/>
          <p:nvPr/>
        </p:nvSpPr>
        <p:spPr>
          <a:xfrm>
            <a:off x="1919280" y="1167142"/>
            <a:ext cx="6423101" cy="17697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panose="05000000000000000000" pitchFamily="2" charset="2"/>
              <a:buChar char="q"/>
            </a:pPr>
            <a:r>
              <a:rPr lang="en-US"/>
              <a:t>Newton Raphson method is generally used for solving non-linear equations</a:t>
            </a:r>
          </a:p>
          <a:p>
            <a:endParaRPr lang="en-US" sz="100"/>
          </a:p>
          <a:p>
            <a:endParaRPr lang="en-US" sz="100"/>
          </a:p>
          <a:p>
            <a:endParaRPr lang="en-US" sz="100"/>
          </a:p>
          <a:p>
            <a:endParaRPr lang="en-US" sz="100"/>
          </a:p>
          <a:p>
            <a:pPr marL="285750" indent="-285750">
              <a:buFont typeface="Wingdings" panose="05000000000000000000" pitchFamily="2" charset="2"/>
              <a:buChar char="q"/>
            </a:pPr>
            <a:r>
              <a:rPr lang="en-US"/>
              <a:t>It is an iterative process, we will take an expected initial value and start the process, This initial value should be close to the actual value.</a:t>
            </a:r>
          </a:p>
          <a:p>
            <a:pPr marL="285750" indent="-285750">
              <a:buFont typeface="Wingdings" panose="05000000000000000000" pitchFamily="2" charset="2"/>
              <a:buChar char="q"/>
            </a:pPr>
            <a:endParaRPr lang="en-US"/>
          </a:p>
          <a:p>
            <a:endParaRPr lang="en-US" sz="100"/>
          </a:p>
          <a:p>
            <a:endParaRPr lang="en-US" sz="100"/>
          </a:p>
          <a:p>
            <a:endParaRPr lang="en-US"/>
          </a:p>
          <a:p>
            <a:endParaRPr lang="en-US" sz="100"/>
          </a:p>
          <a:p>
            <a:endParaRPr lang="en-US" sz="100"/>
          </a:p>
          <a:p>
            <a:endParaRPr lang="en-US" sz="100"/>
          </a:p>
          <a:p>
            <a:endParaRPr lang="en-US" sz="100"/>
          </a:p>
          <a:p>
            <a:endParaRPr lang="en-US" sz="100"/>
          </a:p>
          <a:p>
            <a:pPr marL="285750" indent="-285750">
              <a:buFont typeface="Wingdings" panose="05000000000000000000" pitchFamily="2" charset="2"/>
              <a:buChar char="q"/>
            </a:pPr>
            <a:r>
              <a:rPr lang="en-US"/>
              <a:t>For a two variable non-linear equations with f1,f2 as the functions and x1, x2 as variables</a:t>
            </a:r>
          </a:p>
        </p:txBody>
      </p:sp>
      <p:pic>
        <p:nvPicPr>
          <p:cNvPr id="7" name="Picture 7">
            <a:extLst>
              <a:ext uri="{FF2B5EF4-FFF2-40B4-BE49-F238E27FC236}">
                <a16:creationId xmlns:a16="http://schemas.microsoft.com/office/drawing/2014/main" id="{15CDC404-B5F2-30B4-FBBE-2146BDC7FD0A}"/>
              </a:ext>
            </a:extLst>
          </p:cNvPr>
          <p:cNvPicPr>
            <a:picLocks noChangeAspect="1"/>
          </p:cNvPicPr>
          <p:nvPr/>
        </p:nvPicPr>
        <p:blipFill>
          <a:blip r:embed="rId2"/>
          <a:stretch>
            <a:fillRect/>
          </a:stretch>
        </p:blipFill>
        <p:spPr>
          <a:xfrm>
            <a:off x="225469" y="3191527"/>
            <a:ext cx="2743200" cy="1407226"/>
          </a:xfrm>
          <a:prstGeom prst="rect">
            <a:avLst/>
          </a:prstGeom>
        </p:spPr>
      </p:pic>
      <p:pic>
        <p:nvPicPr>
          <p:cNvPr id="9" name="Picture 9">
            <a:extLst>
              <a:ext uri="{FF2B5EF4-FFF2-40B4-BE49-F238E27FC236}">
                <a16:creationId xmlns:a16="http://schemas.microsoft.com/office/drawing/2014/main" id="{3EE4E5BC-F398-3912-7E91-9EFE765F2647}"/>
              </a:ext>
            </a:extLst>
          </p:cNvPr>
          <p:cNvPicPr>
            <a:picLocks noChangeAspect="1"/>
          </p:cNvPicPr>
          <p:nvPr/>
        </p:nvPicPr>
        <p:blipFill>
          <a:blip r:embed="rId3"/>
          <a:stretch>
            <a:fillRect/>
          </a:stretch>
        </p:blipFill>
        <p:spPr>
          <a:xfrm>
            <a:off x="3200400" y="3315248"/>
            <a:ext cx="2743200" cy="1159783"/>
          </a:xfrm>
          <a:prstGeom prst="rect">
            <a:avLst/>
          </a:prstGeom>
        </p:spPr>
      </p:pic>
      <p:pic>
        <p:nvPicPr>
          <p:cNvPr id="10" name="Picture 10">
            <a:extLst>
              <a:ext uri="{FF2B5EF4-FFF2-40B4-BE49-F238E27FC236}">
                <a16:creationId xmlns:a16="http://schemas.microsoft.com/office/drawing/2014/main" id="{378D9761-9283-F3CE-BD0A-05826C57F448}"/>
              </a:ext>
            </a:extLst>
          </p:cNvPr>
          <p:cNvPicPr>
            <a:picLocks noChangeAspect="1"/>
          </p:cNvPicPr>
          <p:nvPr/>
        </p:nvPicPr>
        <p:blipFill>
          <a:blip r:embed="rId4"/>
          <a:stretch>
            <a:fillRect/>
          </a:stretch>
        </p:blipFill>
        <p:spPr>
          <a:xfrm>
            <a:off x="6175331" y="3418889"/>
            <a:ext cx="1971675" cy="9525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40FC2BF-525B-8ABE-560A-9CCA5FDF9F6D}"/>
                  </a:ext>
                </a:extLst>
              </p:cNvPr>
              <p:cNvSpPr txBox="1"/>
              <p:nvPr/>
            </p:nvSpPr>
            <p:spPr>
              <a:xfrm>
                <a:off x="1919280" y="1968878"/>
                <a:ext cx="4572000" cy="435184"/>
              </a:xfrm>
              <a:prstGeom prst="rect">
                <a:avLst/>
              </a:prstGeom>
              <a:noFill/>
            </p:spPr>
            <p:txBody>
              <a:bodyPr wrap="square">
                <a:spAutoFit/>
              </a:bodyPr>
              <a:lstStyle/>
              <a:p>
                <a:pPr marL="285750" indent="-285750">
                  <a:buFont typeface="Wingdings" panose="05000000000000000000" pitchFamily="2" charset="2"/>
                  <a:buChar char="q"/>
                </a:pPr>
                <a14:m>
                  <m:oMath xmlns:m="http://schemas.openxmlformats.org/officeDocument/2006/math">
                    <m:sSub>
                      <m:sSubPr>
                        <m:ctrlPr>
                          <a:rPr lang="en-US"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𝑛</m:t>
                        </m:r>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𝑛</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𝑓</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𝑛</m:t>
                            </m:r>
                          </m:sub>
                        </m:sSub>
                        <m:r>
                          <a:rPr lang="en-IN" b="0" i="1" smtClean="0">
                            <a:latin typeface="Cambria Math" panose="02040503050406030204" pitchFamily="18" charset="0"/>
                          </a:rPr>
                          <m:t>)</m:t>
                        </m:r>
                      </m:num>
                      <m:den>
                        <m:sSup>
                          <m:sSupPr>
                            <m:ctrlPr>
                              <a:rPr lang="en-IN" b="0" i="1" smtClean="0">
                                <a:latin typeface="Cambria Math" panose="02040503050406030204" pitchFamily="18" charset="0"/>
                              </a:rPr>
                            </m:ctrlPr>
                          </m:sSupPr>
                          <m:e>
                            <m:r>
                              <a:rPr lang="en-IN" b="0" i="1" smtClean="0">
                                <a:latin typeface="Cambria Math" panose="02040503050406030204" pitchFamily="18" charset="0"/>
                              </a:rPr>
                              <m:t>𝑓</m:t>
                            </m:r>
                          </m:e>
                          <m:sup>
                            <m:r>
                              <a:rPr lang="en-IN" b="0" i="1" smtClean="0">
                                <a:latin typeface="Cambria Math" panose="02040503050406030204" pitchFamily="18" charset="0"/>
                              </a:rPr>
                              <m:t>′</m:t>
                            </m:r>
                          </m:sup>
                        </m:sSup>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𝑛</m:t>
                                </m:r>
                              </m:sub>
                            </m:sSub>
                          </m:e>
                        </m:d>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𝑛</m:t>
                            </m:r>
                            <m:r>
                              <a:rPr lang="en-IN" b="0" i="1" smtClean="0">
                                <a:latin typeface="Cambria Math" panose="02040503050406030204" pitchFamily="18" charset="0"/>
                              </a:rPr>
                              <m:t>+1</m:t>
                            </m:r>
                          </m:sub>
                        </m:sSub>
                      </m:den>
                    </m:f>
                  </m:oMath>
                </a14:m>
                <a:endParaRPr lang="en-IN"/>
              </a:p>
            </p:txBody>
          </p:sp>
        </mc:Choice>
        <mc:Fallback xmlns="">
          <p:sp>
            <p:nvSpPr>
              <p:cNvPr id="8" name="TextBox 7">
                <a:extLst>
                  <a:ext uri="{FF2B5EF4-FFF2-40B4-BE49-F238E27FC236}">
                    <a16:creationId xmlns:a16="http://schemas.microsoft.com/office/drawing/2014/main" id="{740FC2BF-525B-8ABE-560A-9CCA5FDF9F6D}"/>
                  </a:ext>
                </a:extLst>
              </p:cNvPr>
              <p:cNvSpPr txBox="1">
                <a:spLocks noRot="1" noChangeAspect="1" noMove="1" noResize="1" noEditPoints="1" noAdjustHandles="1" noChangeArrowheads="1" noChangeShapeType="1" noTextEdit="1"/>
              </p:cNvSpPr>
              <p:nvPr/>
            </p:nvSpPr>
            <p:spPr>
              <a:xfrm>
                <a:off x="1919280" y="1968878"/>
                <a:ext cx="4572000" cy="435184"/>
              </a:xfrm>
              <a:prstGeom prst="rect">
                <a:avLst/>
              </a:prstGeom>
              <a:blipFill>
                <a:blip r:embed="rId5"/>
                <a:stretch>
                  <a:fillRect l="-267" b="-1408"/>
                </a:stretch>
              </a:blipFill>
            </p:spPr>
            <p:txBody>
              <a:bodyPr/>
              <a:lstStyle/>
              <a:p>
                <a:r>
                  <a:rPr lang="en-US">
                    <a:noFill/>
                  </a:rPr>
                  <a:t> </a:t>
                </a:r>
              </a:p>
            </p:txBody>
          </p:sp>
        </mc:Fallback>
      </mc:AlternateContent>
    </p:spTree>
    <p:extLst>
      <p:ext uri="{BB962C8B-B14F-4D97-AF65-F5344CB8AC3E}">
        <p14:creationId xmlns:p14="http://schemas.microsoft.com/office/powerpoint/2010/main" val="29558824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9D55C97A-9487-C4A6-1C2C-D7749D35FE09}"/>
              </a:ext>
            </a:extLst>
          </p:cNvPr>
          <p:cNvSpPr txBox="1"/>
          <p:nvPr/>
        </p:nvSpPr>
        <p:spPr>
          <a:xfrm>
            <a:off x="2976954" y="294626"/>
            <a:ext cx="550522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700" b="1" kern="1200" spc="-5" dirty="0">
                <a:solidFill>
                  <a:srgbClr val="E6921E"/>
                </a:solidFill>
                <a:latin typeface="Cooper Black" panose="0208090404030B020404" pitchFamily="18" charset="0"/>
                <a:ea typeface="+mn-ea"/>
              </a:rPr>
              <a:t>SAMPLE PROBLEM</a:t>
            </a:r>
          </a:p>
        </p:txBody>
      </p:sp>
      <p:sp>
        <p:nvSpPr>
          <p:cNvPr id="27" name="Rectangle 26">
            <a:extLst>
              <a:ext uri="{FF2B5EF4-FFF2-40B4-BE49-F238E27FC236}">
                <a16:creationId xmlns:a16="http://schemas.microsoft.com/office/drawing/2014/main" id="{DAEC8254-25D9-24EE-F90D-D3C3173A5FDB}"/>
              </a:ext>
            </a:extLst>
          </p:cNvPr>
          <p:cNvSpPr/>
          <p:nvPr/>
        </p:nvSpPr>
        <p:spPr>
          <a:xfrm>
            <a:off x="1522207" y="2037853"/>
            <a:ext cx="3083737" cy="488582"/>
          </a:xfrm>
          <a:prstGeom prst="rect">
            <a:avLst/>
          </a:prstGeom>
          <a:noFill/>
          <a:ln>
            <a:solidFill>
              <a:srgbClr val="E692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B384E54-CC58-3E41-60D8-A468CBAD2F48}"/>
                  </a:ext>
                </a:extLst>
              </p:cNvPr>
              <p:cNvSpPr txBox="1"/>
              <p:nvPr/>
            </p:nvSpPr>
            <p:spPr>
              <a:xfrm>
                <a:off x="972262" y="892326"/>
                <a:ext cx="6638773" cy="954107"/>
              </a:xfrm>
              <a:prstGeom prst="rect">
                <a:avLst/>
              </a:prstGeom>
              <a:noFill/>
            </p:spPr>
            <p:txBody>
              <a:bodyPr wrap="square">
                <a:spAutoFit/>
              </a:bodyPr>
              <a:lstStyle/>
              <a:p>
                <a:pPr algn="l" rtl="0" fontAlgn="base"/>
                <a:r>
                  <a:rPr lang="en-US" b="1" i="0" u="none" strike="noStrike" dirty="0">
                    <a:solidFill>
                      <a:srgbClr val="000000"/>
                    </a:solidFill>
                    <a:effectLst/>
                    <a:latin typeface="Cambria Math" panose="02040503050406030204" pitchFamily="18" charset="0"/>
                    <a:ea typeface="Cambria Math" panose="02040503050406030204" pitchFamily="18" charset="0"/>
                  </a:rPr>
                  <a:t>Here, we have taken the values of links as </a:t>
                </a:r>
                <a:r>
                  <a:rPr lang="en-US" b="1" i="0" dirty="0">
                    <a:solidFill>
                      <a:srgbClr val="383536"/>
                    </a:solidFill>
                    <a:effectLst/>
                    <a:latin typeface="Cambria Math" panose="02040503050406030204" pitchFamily="18" charset="0"/>
                    <a:ea typeface="Cambria Math" panose="02040503050406030204" pitchFamily="18" charset="0"/>
                  </a:rPr>
                  <a:t>​</a:t>
                </a:r>
              </a:p>
              <a:p>
                <a:pPr fontAlgn="base"/>
                <a14:m>
                  <m:oMath xmlns:m="http://schemas.openxmlformats.org/officeDocument/2006/math">
                    <m:sSub>
                      <m:sSubPr>
                        <m:ctrlPr>
                          <a:rPr lang="en-US" b="1" i="1" u="none" strike="noStrike" smtClean="0">
                            <a:solidFill>
                              <a:srgbClr val="000000"/>
                            </a:solidFill>
                            <a:effectLst/>
                            <a:latin typeface="Cambria Math" panose="02040503050406030204" pitchFamily="18" charset="0"/>
                            <a:ea typeface="Cambria Math" panose="02040503050406030204" pitchFamily="18" charset="0"/>
                          </a:rPr>
                        </m:ctrlPr>
                      </m:sSubPr>
                      <m:e>
                        <m:r>
                          <a:rPr lang="en-IN" b="1" i="1" u="none" strike="noStrike" smtClean="0">
                            <a:solidFill>
                              <a:srgbClr val="000000"/>
                            </a:solidFill>
                            <a:effectLst/>
                            <a:latin typeface="Cambria Math" panose="02040503050406030204" pitchFamily="18" charset="0"/>
                            <a:ea typeface="Cambria Math" panose="02040503050406030204" pitchFamily="18" charset="0"/>
                          </a:rPr>
                          <m:t>𝒓</m:t>
                        </m:r>
                      </m:e>
                      <m:sub>
                        <m:r>
                          <a:rPr lang="en-IN" b="1" i="1" u="none" strike="noStrike" smtClean="0">
                            <a:solidFill>
                              <a:srgbClr val="000000"/>
                            </a:solidFill>
                            <a:effectLst/>
                            <a:latin typeface="Cambria Math" panose="02040503050406030204" pitchFamily="18" charset="0"/>
                            <a:ea typeface="Cambria Math" panose="02040503050406030204" pitchFamily="18" charset="0"/>
                          </a:rPr>
                          <m:t>𝟏</m:t>
                        </m:r>
                      </m:sub>
                    </m:sSub>
                  </m:oMath>
                </a14:m>
                <a:r>
                  <a:rPr lang="en-US" b="1" i="0" u="none" strike="noStrike" dirty="0">
                    <a:solidFill>
                      <a:srgbClr val="000000"/>
                    </a:solidFill>
                    <a:effectLst/>
                    <a:latin typeface="Cambria Math" panose="02040503050406030204" pitchFamily="18" charset="0"/>
                    <a:ea typeface="Cambria Math" panose="02040503050406030204" pitchFamily="18" charset="0"/>
                  </a:rPr>
                  <a:t> = 100cm, </a:t>
                </a:r>
                <a14:m>
                  <m:oMath xmlns:m="http://schemas.openxmlformats.org/officeDocument/2006/math">
                    <m:sSub>
                      <m:sSubPr>
                        <m:ctrlPr>
                          <a:rPr lang="en-US" b="1" i="1">
                            <a:latin typeface="Cambria Math" panose="02040503050406030204" pitchFamily="18" charset="0"/>
                            <a:ea typeface="Cambria Math" panose="02040503050406030204" pitchFamily="18" charset="0"/>
                          </a:rPr>
                        </m:ctrlPr>
                      </m:sSubPr>
                      <m:e>
                        <m:r>
                          <a:rPr lang="en-IN" b="1" i="1" smtClean="0">
                            <a:latin typeface="Cambria Math" panose="02040503050406030204" pitchFamily="18" charset="0"/>
                            <a:ea typeface="Cambria Math" panose="02040503050406030204" pitchFamily="18" charset="0"/>
                          </a:rPr>
                          <m:t>𝒓</m:t>
                        </m:r>
                      </m:e>
                      <m:sub>
                        <m:r>
                          <a:rPr lang="en-IN" b="1" i="1" smtClean="0">
                            <a:latin typeface="Cambria Math" panose="02040503050406030204" pitchFamily="18" charset="0"/>
                            <a:ea typeface="Cambria Math" panose="02040503050406030204" pitchFamily="18" charset="0"/>
                          </a:rPr>
                          <m:t>𝟐</m:t>
                        </m:r>
                      </m:sub>
                    </m:sSub>
                  </m:oMath>
                </a14:m>
                <a:r>
                  <a:rPr lang="en-US" b="1" dirty="0">
                    <a:latin typeface="Cambria Math" panose="02040503050406030204" pitchFamily="18" charset="0"/>
                    <a:ea typeface="Cambria Math" panose="02040503050406030204" pitchFamily="18" charset="0"/>
                  </a:rPr>
                  <a:t> </a:t>
                </a:r>
                <a:r>
                  <a:rPr lang="en-US" b="1" i="0" u="none" strike="noStrike" dirty="0">
                    <a:solidFill>
                      <a:srgbClr val="000000"/>
                    </a:solidFill>
                    <a:effectLst/>
                    <a:latin typeface="Cambria Math" panose="02040503050406030204" pitchFamily="18" charset="0"/>
                    <a:ea typeface="Cambria Math" panose="02040503050406030204" pitchFamily="18" charset="0"/>
                  </a:rPr>
                  <a:t> = 45cm, </a:t>
                </a:r>
                <a14:m>
                  <m:oMath xmlns:m="http://schemas.openxmlformats.org/officeDocument/2006/math">
                    <m:sSub>
                      <m:sSubPr>
                        <m:ctrlPr>
                          <a:rPr lang="en-US" b="1" i="1">
                            <a:latin typeface="Cambria Math" panose="02040503050406030204" pitchFamily="18" charset="0"/>
                            <a:ea typeface="Cambria Math" panose="02040503050406030204" pitchFamily="18" charset="0"/>
                          </a:rPr>
                        </m:ctrlPr>
                      </m:sSubPr>
                      <m:e>
                        <m:r>
                          <a:rPr lang="en-IN" b="1" i="1" smtClean="0">
                            <a:latin typeface="Cambria Math" panose="02040503050406030204" pitchFamily="18" charset="0"/>
                            <a:ea typeface="Cambria Math" panose="02040503050406030204" pitchFamily="18" charset="0"/>
                          </a:rPr>
                          <m:t>𝒓</m:t>
                        </m:r>
                      </m:e>
                      <m:sub>
                        <m:r>
                          <a:rPr lang="en-IN" b="1" i="1" smtClean="0">
                            <a:latin typeface="Cambria Math" panose="02040503050406030204" pitchFamily="18" charset="0"/>
                            <a:ea typeface="Cambria Math" panose="02040503050406030204" pitchFamily="18" charset="0"/>
                          </a:rPr>
                          <m:t>𝟑</m:t>
                        </m:r>
                      </m:sub>
                    </m:sSub>
                  </m:oMath>
                </a14:m>
                <a:r>
                  <a:rPr lang="en-US" b="1" dirty="0">
                    <a:latin typeface="Cambria Math" panose="02040503050406030204" pitchFamily="18" charset="0"/>
                    <a:ea typeface="Cambria Math" panose="02040503050406030204" pitchFamily="18" charset="0"/>
                  </a:rPr>
                  <a:t> </a:t>
                </a:r>
                <a:r>
                  <a:rPr lang="en-US" b="1" i="0" u="none" strike="noStrike" dirty="0">
                    <a:solidFill>
                      <a:srgbClr val="000000"/>
                    </a:solidFill>
                    <a:effectLst/>
                    <a:latin typeface="Cambria Math" panose="02040503050406030204" pitchFamily="18" charset="0"/>
                    <a:ea typeface="Cambria Math" panose="02040503050406030204" pitchFamily="18" charset="0"/>
                  </a:rPr>
                  <a:t> = 55cm,</a:t>
                </a:r>
                <a:r>
                  <a:rPr lang="en-US" b="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b="1" i="1">
                            <a:latin typeface="Cambria Math" panose="02040503050406030204" pitchFamily="18" charset="0"/>
                            <a:ea typeface="Cambria Math" panose="02040503050406030204" pitchFamily="18" charset="0"/>
                          </a:rPr>
                        </m:ctrlPr>
                      </m:sSubPr>
                      <m:e>
                        <m:r>
                          <a:rPr lang="en-IN" b="1" i="1" smtClean="0">
                            <a:latin typeface="Cambria Math" panose="02040503050406030204" pitchFamily="18" charset="0"/>
                            <a:ea typeface="Cambria Math" panose="02040503050406030204" pitchFamily="18" charset="0"/>
                          </a:rPr>
                          <m:t>𝒓</m:t>
                        </m:r>
                      </m:e>
                      <m:sub>
                        <m:r>
                          <a:rPr lang="en-IN" b="1" i="1" smtClean="0">
                            <a:latin typeface="Cambria Math" panose="02040503050406030204" pitchFamily="18" charset="0"/>
                            <a:ea typeface="Cambria Math" panose="02040503050406030204" pitchFamily="18" charset="0"/>
                          </a:rPr>
                          <m:t>𝟒</m:t>
                        </m:r>
                      </m:sub>
                    </m:sSub>
                  </m:oMath>
                </a14:m>
                <a:r>
                  <a:rPr lang="en-US" b="1" dirty="0">
                    <a:latin typeface="Cambria Math" panose="02040503050406030204" pitchFamily="18" charset="0"/>
                    <a:ea typeface="Cambria Math" panose="02040503050406030204" pitchFamily="18" charset="0"/>
                  </a:rPr>
                  <a:t> </a:t>
                </a:r>
                <a:r>
                  <a:rPr lang="en-US" b="1" i="0" u="none" strike="noStrike" dirty="0">
                    <a:solidFill>
                      <a:srgbClr val="000000"/>
                    </a:solidFill>
                    <a:effectLst/>
                    <a:latin typeface="Cambria Math" panose="02040503050406030204" pitchFamily="18" charset="0"/>
                    <a:ea typeface="Cambria Math" panose="02040503050406030204" pitchFamily="18" charset="0"/>
                  </a:rPr>
                  <a:t> = 56cm</a:t>
                </a:r>
                <a:r>
                  <a:rPr lang="en-US" b="1" i="0" dirty="0">
                    <a:solidFill>
                      <a:srgbClr val="383536"/>
                    </a:solidFill>
                    <a:effectLst/>
                    <a:latin typeface="Cambria Math" panose="02040503050406030204" pitchFamily="18" charset="0"/>
                    <a:ea typeface="Cambria Math" panose="02040503050406030204" pitchFamily="18" charset="0"/>
                  </a:rPr>
                  <a:t>​</a:t>
                </a:r>
              </a:p>
              <a:p>
                <a:pPr fontAlgn="base"/>
                <a14:m>
                  <m:oMath xmlns:m="http://schemas.openxmlformats.org/officeDocument/2006/math">
                    <m:sSub>
                      <m:sSubPr>
                        <m:ctrlPr>
                          <a:rPr lang="en-US" b="1" i="1" u="none" strike="noStrike" smtClean="0">
                            <a:solidFill>
                              <a:srgbClr val="000000"/>
                            </a:solidFill>
                            <a:effectLst/>
                            <a:latin typeface="Cambria Math" panose="02040503050406030204" pitchFamily="18" charset="0"/>
                            <a:ea typeface="Cambria Math" panose="02040503050406030204" pitchFamily="18" charset="0"/>
                          </a:rPr>
                        </m:ctrlPr>
                      </m:sSubPr>
                      <m:e>
                        <m:r>
                          <a:rPr lang="en-US" b="1" i="1" u="none" strike="noStrike" smtClean="0">
                            <a:solidFill>
                              <a:srgbClr val="000000"/>
                            </a:solidFill>
                            <a:effectLst/>
                            <a:latin typeface="Cambria Math" panose="02040503050406030204" pitchFamily="18" charset="0"/>
                            <a:ea typeface="Cambria Math" panose="02040503050406030204" pitchFamily="18" charset="0"/>
                          </a:rPr>
                          <m:t>𝜽</m:t>
                        </m:r>
                      </m:e>
                      <m:sub>
                        <m:r>
                          <a:rPr lang="en-IN" b="1" i="1" u="none" strike="noStrike" smtClean="0">
                            <a:solidFill>
                              <a:srgbClr val="000000"/>
                            </a:solidFill>
                            <a:effectLst/>
                            <a:latin typeface="Cambria Math" panose="02040503050406030204" pitchFamily="18" charset="0"/>
                            <a:ea typeface="Cambria Math" panose="02040503050406030204" pitchFamily="18" charset="0"/>
                          </a:rPr>
                          <m:t>𝟏</m:t>
                        </m:r>
                      </m:sub>
                    </m:sSub>
                  </m:oMath>
                </a14:m>
                <a:r>
                  <a:rPr lang="en-US" b="1" i="0" u="none" strike="noStrike" dirty="0">
                    <a:solidFill>
                      <a:srgbClr val="000000"/>
                    </a:solidFill>
                    <a:effectLst/>
                    <a:latin typeface="Cambria Math" panose="02040503050406030204" pitchFamily="18" charset="0"/>
                    <a:ea typeface="Cambria Math" panose="02040503050406030204" pitchFamily="18" charset="0"/>
                  </a:rPr>
                  <a:t>  = 10rad, </a:t>
                </a:r>
                <a14:m>
                  <m:oMath xmlns:m="http://schemas.openxmlformats.org/officeDocument/2006/math">
                    <m:sSub>
                      <m:sSubPr>
                        <m:ctrlPr>
                          <a:rPr lang="en-US" b="1" i="1">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𝜽</m:t>
                        </m:r>
                      </m:e>
                      <m:sub>
                        <m:r>
                          <a:rPr lang="en-IN" b="1" i="1" smtClean="0">
                            <a:latin typeface="Cambria Math" panose="02040503050406030204" pitchFamily="18" charset="0"/>
                            <a:ea typeface="Cambria Math" panose="02040503050406030204" pitchFamily="18" charset="0"/>
                          </a:rPr>
                          <m:t>𝟐</m:t>
                        </m:r>
                      </m:sub>
                    </m:sSub>
                  </m:oMath>
                </a14:m>
                <a:r>
                  <a:rPr lang="en-US" b="1" dirty="0">
                    <a:latin typeface="Cambria Math" panose="02040503050406030204" pitchFamily="18" charset="0"/>
                    <a:ea typeface="Cambria Math" panose="02040503050406030204" pitchFamily="18" charset="0"/>
                  </a:rPr>
                  <a:t> </a:t>
                </a:r>
                <a:r>
                  <a:rPr lang="en-US" b="1" i="0" u="none" strike="noStrike" dirty="0">
                    <a:solidFill>
                      <a:srgbClr val="000000"/>
                    </a:solidFill>
                    <a:effectLst/>
                    <a:latin typeface="Cambria Math" panose="02040503050406030204" pitchFamily="18" charset="0"/>
                    <a:ea typeface="Cambria Math" panose="02040503050406030204" pitchFamily="18" charset="0"/>
                  </a:rPr>
                  <a:t> = 50rad(input angle), </a:t>
                </a:r>
                <a14:m>
                  <m:oMath xmlns:m="http://schemas.openxmlformats.org/officeDocument/2006/math">
                    <m:sSub>
                      <m:sSubPr>
                        <m:ctrlPr>
                          <a:rPr lang="en-US" b="1" i="1">
                            <a:latin typeface="Cambria Math" panose="02040503050406030204" pitchFamily="18" charset="0"/>
                            <a:ea typeface="Cambria Math" panose="02040503050406030204" pitchFamily="18" charset="0"/>
                          </a:rPr>
                        </m:ctrlPr>
                      </m:sSubPr>
                      <m:e>
                        <m:r>
                          <a:rPr lang="en-IN" b="1" i="1" smtClean="0">
                            <a:latin typeface="Cambria Math" panose="02040503050406030204" pitchFamily="18" charset="0"/>
                            <a:ea typeface="Cambria Math" panose="02040503050406030204" pitchFamily="18" charset="0"/>
                          </a:rPr>
                          <m:t>𝒘</m:t>
                        </m:r>
                      </m:e>
                      <m:sub>
                        <m:r>
                          <a:rPr lang="en-IN" b="1" i="1" smtClean="0">
                            <a:latin typeface="Cambria Math" panose="02040503050406030204" pitchFamily="18" charset="0"/>
                            <a:ea typeface="Cambria Math" panose="02040503050406030204" pitchFamily="18" charset="0"/>
                          </a:rPr>
                          <m:t>𝟏</m:t>
                        </m:r>
                      </m:sub>
                    </m:sSub>
                  </m:oMath>
                </a14:m>
                <a:r>
                  <a:rPr lang="en-US" b="1" dirty="0">
                    <a:latin typeface="Cambria Math" panose="02040503050406030204" pitchFamily="18" charset="0"/>
                    <a:ea typeface="Cambria Math" panose="02040503050406030204" pitchFamily="18" charset="0"/>
                  </a:rPr>
                  <a:t> </a:t>
                </a:r>
                <a:r>
                  <a:rPr lang="en-US" b="1" i="0" u="none" strike="noStrike" dirty="0">
                    <a:solidFill>
                      <a:srgbClr val="000000"/>
                    </a:solidFill>
                    <a:effectLst/>
                    <a:latin typeface="Cambria Math" panose="02040503050406030204" pitchFamily="18" charset="0"/>
                    <a:ea typeface="Cambria Math" panose="02040503050406030204" pitchFamily="18" charset="0"/>
                  </a:rPr>
                  <a:t>= 12.5rad/s,</a:t>
                </a:r>
                <a:r>
                  <a:rPr lang="en-US" b="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b="1" i="1">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𝜶</m:t>
                        </m:r>
                      </m:e>
                      <m:sub>
                        <m:r>
                          <a:rPr lang="en-IN" b="1" i="1" smtClean="0">
                            <a:latin typeface="Cambria Math" panose="02040503050406030204" pitchFamily="18" charset="0"/>
                            <a:ea typeface="Cambria Math" panose="02040503050406030204" pitchFamily="18" charset="0"/>
                          </a:rPr>
                          <m:t>𝟐</m:t>
                        </m:r>
                      </m:sub>
                    </m:sSub>
                  </m:oMath>
                </a14:m>
                <a:r>
                  <a:rPr lang="en-US" b="1" dirty="0">
                    <a:latin typeface="Cambria Math" panose="02040503050406030204" pitchFamily="18" charset="0"/>
                    <a:ea typeface="Cambria Math" panose="02040503050406030204" pitchFamily="18" charset="0"/>
                  </a:rPr>
                  <a:t> </a:t>
                </a:r>
                <a:r>
                  <a:rPr lang="en-US" b="1" i="0" u="none" strike="noStrike" dirty="0">
                    <a:solidFill>
                      <a:srgbClr val="000000"/>
                    </a:solidFill>
                    <a:effectLst/>
                    <a:latin typeface="Cambria Math" panose="02040503050406030204" pitchFamily="18" charset="0"/>
                    <a:ea typeface="Cambria Math" panose="02040503050406030204" pitchFamily="18" charset="0"/>
                  </a:rPr>
                  <a:t> = -26rad/</a:t>
                </a:r>
                <a14:m>
                  <m:oMath xmlns:m="http://schemas.openxmlformats.org/officeDocument/2006/math">
                    <m:sSup>
                      <m:sSupPr>
                        <m:ctrlPr>
                          <a:rPr lang="en-IN" b="1" i="1" u="none" strike="noStrike" smtClean="0">
                            <a:solidFill>
                              <a:srgbClr val="000000"/>
                            </a:solidFill>
                            <a:effectLst/>
                            <a:latin typeface="Cambria Math" panose="02040503050406030204" pitchFamily="18" charset="0"/>
                            <a:ea typeface="Cambria Math" panose="02040503050406030204" pitchFamily="18" charset="0"/>
                          </a:rPr>
                        </m:ctrlPr>
                      </m:sSupPr>
                      <m:e>
                        <m:r>
                          <a:rPr lang="en-IN" b="1" i="1" u="none" strike="noStrike" smtClean="0">
                            <a:solidFill>
                              <a:srgbClr val="000000"/>
                            </a:solidFill>
                            <a:effectLst/>
                            <a:latin typeface="Cambria Math" panose="02040503050406030204" pitchFamily="18" charset="0"/>
                            <a:ea typeface="Cambria Math" panose="02040503050406030204" pitchFamily="18" charset="0"/>
                          </a:rPr>
                          <m:t>𝒔</m:t>
                        </m:r>
                      </m:e>
                      <m:sup>
                        <m:r>
                          <a:rPr lang="en-IN" b="1" i="1" u="none" strike="noStrike" smtClean="0">
                            <a:solidFill>
                              <a:srgbClr val="000000"/>
                            </a:solidFill>
                            <a:effectLst/>
                            <a:latin typeface="Cambria Math" panose="02040503050406030204" pitchFamily="18" charset="0"/>
                            <a:ea typeface="Cambria Math" panose="02040503050406030204" pitchFamily="18" charset="0"/>
                          </a:rPr>
                          <m:t>𝟐</m:t>
                        </m:r>
                      </m:sup>
                    </m:sSup>
                  </m:oMath>
                </a14:m>
                <a:r>
                  <a:rPr lang="en-US" b="1" i="0" dirty="0">
                    <a:solidFill>
                      <a:srgbClr val="383536"/>
                    </a:solidFill>
                    <a:effectLst/>
                    <a:latin typeface="Cambria Math" panose="02040503050406030204" pitchFamily="18" charset="0"/>
                    <a:ea typeface="Cambria Math" panose="02040503050406030204" pitchFamily="18" charset="0"/>
                  </a:rPr>
                  <a:t>​</a:t>
                </a:r>
              </a:p>
              <a:p>
                <a:pPr algn="l" rtl="0" fontAlgn="base"/>
                <a:r>
                  <a:rPr lang="en-US" b="1" i="0" dirty="0">
                    <a:solidFill>
                      <a:srgbClr val="383536"/>
                    </a:solidFill>
                    <a:effectLst/>
                    <a:latin typeface="Arial" panose="020B0604020202020204" pitchFamily="34" charset="0"/>
                  </a:rPr>
                  <a:t>​</a:t>
                </a:r>
                <a:endParaRPr lang="en-US" b="1" i="0" dirty="0">
                  <a:solidFill>
                    <a:srgbClr val="383536"/>
                  </a:solidFill>
                  <a:effectLst/>
                  <a:latin typeface="Segoe UI" panose="020B0502040204020203" pitchFamily="34" charset="0"/>
                </a:endParaRPr>
              </a:p>
            </p:txBody>
          </p:sp>
        </mc:Choice>
        <mc:Fallback xmlns="">
          <p:sp>
            <p:nvSpPr>
              <p:cNvPr id="12" name="TextBox 11">
                <a:extLst>
                  <a:ext uri="{FF2B5EF4-FFF2-40B4-BE49-F238E27FC236}">
                    <a16:creationId xmlns:a16="http://schemas.microsoft.com/office/drawing/2014/main" id="{FB384E54-CC58-3E41-60D8-A468CBAD2F48}"/>
                  </a:ext>
                </a:extLst>
              </p:cNvPr>
              <p:cNvSpPr txBox="1">
                <a:spLocks noRot="1" noChangeAspect="1" noMove="1" noResize="1" noEditPoints="1" noAdjustHandles="1" noChangeArrowheads="1" noChangeShapeType="1" noTextEdit="1"/>
              </p:cNvSpPr>
              <p:nvPr/>
            </p:nvSpPr>
            <p:spPr>
              <a:xfrm>
                <a:off x="972262" y="892326"/>
                <a:ext cx="6638773" cy="954107"/>
              </a:xfrm>
              <a:prstGeom prst="rect">
                <a:avLst/>
              </a:prstGeom>
              <a:blipFill>
                <a:blip r:embed="rId2"/>
                <a:stretch>
                  <a:fillRect l="-275" t="-1274" b="-63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92DDF54-2BDB-0227-4D51-666F971E79EC}"/>
                  </a:ext>
                </a:extLst>
              </p:cNvPr>
              <p:cNvSpPr txBox="1"/>
              <p:nvPr/>
            </p:nvSpPr>
            <p:spPr>
              <a:xfrm>
                <a:off x="1389571" y="2883110"/>
                <a:ext cx="6111689" cy="954107"/>
              </a:xfrm>
              <a:prstGeom prst="rect">
                <a:avLst/>
              </a:prstGeom>
              <a:noFill/>
            </p:spPr>
            <p:txBody>
              <a:bodyPr wrap="square">
                <a:spAutoFit/>
              </a:bodyPr>
              <a:lstStyle/>
              <a:p>
                <a:pPr algn="l" rtl="0" fontAlgn="base"/>
                <a:r>
                  <a:rPr lang="en-US" b="0" i="0" u="none" strike="noStrike" dirty="0">
                    <a:solidFill>
                      <a:srgbClr val="000000"/>
                    </a:solidFill>
                    <a:effectLst/>
                    <a:latin typeface="Arial" panose="020B0604020202020204" pitchFamily="34" charset="0"/>
                  </a:rPr>
                  <a:t>On substituting the above values  in the obtained equations </a:t>
                </a:r>
                <a:r>
                  <a:rPr lang="en-US" b="0" i="0" dirty="0">
                    <a:solidFill>
                      <a:srgbClr val="383536"/>
                    </a:solidFill>
                    <a:effectLst/>
                    <a:latin typeface="Arial" panose="020B0604020202020204" pitchFamily="34" charset="0"/>
                  </a:rPr>
                  <a:t>​</a:t>
                </a:r>
                <a:endParaRPr lang="en-US" b="0" i="0" dirty="0">
                  <a:solidFill>
                    <a:srgbClr val="383536"/>
                  </a:solidFill>
                  <a:effectLst/>
                  <a:latin typeface="Segoe UI" panose="020B0502040204020203" pitchFamily="34" charset="0"/>
                </a:endParaRPr>
              </a:p>
              <a:p>
                <a:pPr algn="l" rtl="0" fontAlgn="base"/>
                <a:r>
                  <a:rPr lang="en-US" b="0" i="0" u="none" strike="noStrike" dirty="0">
                    <a:solidFill>
                      <a:srgbClr val="000000"/>
                    </a:solidFill>
                    <a:effectLst/>
                    <a:latin typeface="Arial" panose="020B0604020202020204" pitchFamily="34" charset="0"/>
                  </a:rPr>
                  <a:t>We get </a:t>
                </a:r>
              </a:p>
              <a:p>
                <a:pPr fontAlgn="base"/>
                <a:r>
                  <a:rPr lang="en-US" dirty="0">
                    <a:latin typeface="Arial" panose="020B0604020202020204" pitchFamily="34" charset="0"/>
                  </a:rPr>
                  <a:t>            </a:t>
                </a:r>
                <a14:m>
                  <m:oMath xmlns:m="http://schemas.openxmlformats.org/officeDocument/2006/math">
                    <m:sSub>
                      <m:sSubPr>
                        <m:ctrlPr>
                          <a:rPr lang="en-US" i="1" smtClean="0">
                            <a:latin typeface="Cambria Math" panose="02040503050406030204" pitchFamily="18" charset="0"/>
                          </a:rPr>
                        </m:ctrlPr>
                      </m:sSubPr>
                      <m:e>
                        <m:r>
                          <m:rPr>
                            <m:sty m:val="p"/>
                          </m:rPr>
                          <a:rPr lang="en-US"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rPr>
                          <m:t>3</m:t>
                        </m:r>
                      </m:sub>
                    </m:sSub>
                  </m:oMath>
                </a14:m>
                <a:r>
                  <a:rPr lang="en-US" b="0" i="0" u="none" strike="noStrike" dirty="0">
                    <a:solidFill>
                      <a:srgbClr val="000000"/>
                    </a:solidFill>
                    <a:effectLst/>
                    <a:latin typeface="Arial" panose="020B0604020202020204" pitchFamily="34" charset="0"/>
                  </a:rPr>
                  <a:t> = 9.46 rad </a:t>
                </a:r>
                <a:r>
                  <a:rPr lang="en-US" b="0" i="0" u="none" strike="noStrike" dirty="0">
                    <a:solidFill>
                      <a:srgbClr val="383536"/>
                    </a:solidFill>
                    <a:effectLst/>
                    <a:latin typeface="Arial" panose="020B0604020202020204" pitchFamily="34" charset="0"/>
                  </a:rPr>
                  <a:t>     </a:t>
                </a:r>
                <a:r>
                  <a:rPr lang="en-US" dirty="0"/>
                  <a:t> </a:t>
                </a:r>
                <a14:m>
                  <m:oMath xmlns:m="http://schemas.openxmlformats.org/officeDocument/2006/math">
                    <m:sSub>
                      <m:sSubPr>
                        <m:ctrlPr>
                          <a:rPr lang="en-US" i="1">
                            <a:latin typeface="Cambria Math" panose="02040503050406030204" pitchFamily="18" charset="0"/>
                          </a:rPr>
                        </m:ctrlPr>
                      </m:sSubPr>
                      <m:e>
                        <m:r>
                          <m:rPr>
                            <m:sty m:val="p"/>
                          </m:rPr>
                          <a:rPr lang="en-IN" b="0" i="0" smtClean="0">
                            <a:latin typeface="Cambria Math" panose="02040503050406030204" pitchFamily="18" charset="0"/>
                          </a:rPr>
                          <m:t>w</m:t>
                        </m:r>
                      </m:e>
                      <m:sub>
                        <m:r>
                          <a:rPr lang="en-IN">
                            <a:latin typeface="Cambria Math" panose="02040503050406030204" pitchFamily="18" charset="0"/>
                          </a:rPr>
                          <m:t>3</m:t>
                        </m:r>
                      </m:sub>
                    </m:sSub>
                    <m:r>
                      <a:rPr lang="en-IN" i="1">
                        <a:latin typeface="Cambria Math" panose="02040503050406030204" pitchFamily="18" charset="0"/>
                      </a:rPr>
                      <m:t> </m:t>
                    </m:r>
                  </m:oMath>
                </a14:m>
                <a:r>
                  <a:rPr lang="en-US" b="0" i="0" u="none" strike="noStrike" dirty="0">
                    <a:solidFill>
                      <a:srgbClr val="000000"/>
                    </a:solidFill>
                    <a:effectLst/>
                    <a:latin typeface="Consolas" panose="020B0609020204030204" pitchFamily="49" charset="0"/>
                  </a:rPr>
                  <a:t>=13.</a:t>
                </a:r>
                <a:r>
                  <a:rPr lang="en-US" b="0" i="0" u="none" strike="noStrike" dirty="0">
                    <a:solidFill>
                      <a:srgbClr val="383536"/>
                    </a:solidFill>
                    <a:effectLst/>
                    <a:latin typeface="Arial" panose="020B0604020202020204" pitchFamily="34" charset="0"/>
                  </a:rPr>
                  <a:t> 64 rad/s    </a:t>
                </a:r>
                <a14:m>
                  <m:oMath xmlns:m="http://schemas.openxmlformats.org/officeDocument/2006/math">
                    <m:sSub>
                      <m:sSubPr>
                        <m:ctrlPr>
                          <a:rPr lang="en-US" i="1">
                            <a:latin typeface="Cambria Math" panose="02040503050406030204" pitchFamily="18" charset="0"/>
                          </a:rPr>
                        </m:ctrlPr>
                      </m:sSubPr>
                      <m:e>
                        <m:r>
                          <m:rPr>
                            <m:sty m:val="p"/>
                          </m:rPr>
                          <a:rPr lang="en-US" smtClean="0">
                            <a:latin typeface="Cambria Math" panose="02040503050406030204" pitchFamily="18" charset="0"/>
                            <a:ea typeface="Cambria Math" panose="02040503050406030204" pitchFamily="18" charset="0"/>
                          </a:rPr>
                          <m:t>α</m:t>
                        </m:r>
                      </m:e>
                      <m:sub>
                        <m:r>
                          <a:rPr lang="en-IN">
                            <a:latin typeface="Cambria Math" panose="02040503050406030204" pitchFamily="18" charset="0"/>
                          </a:rPr>
                          <m:t>3</m:t>
                        </m:r>
                      </m:sub>
                    </m:sSub>
                    <m:r>
                      <a:rPr lang="en-IN" i="1">
                        <a:latin typeface="Cambria Math" panose="02040503050406030204" pitchFamily="18" charset="0"/>
                      </a:rPr>
                      <m:t> </m:t>
                    </m:r>
                  </m:oMath>
                </a14:m>
                <a:r>
                  <a:rPr lang="en-US" b="0" i="0" u="none" strike="noStrike" dirty="0">
                    <a:solidFill>
                      <a:srgbClr val="000000"/>
                    </a:solidFill>
                    <a:effectLst/>
                    <a:latin typeface="Arial" panose="020B0604020202020204" pitchFamily="34" charset="0"/>
                  </a:rPr>
                  <a:t> = 152.1rad/s2  </a:t>
                </a:r>
                <a:r>
                  <a:rPr lang="en-US" b="1" i="0" u="none" strike="noStrike" dirty="0">
                    <a:solidFill>
                      <a:srgbClr val="000000"/>
                    </a:solidFill>
                    <a:effectLst/>
                    <a:latin typeface="Arial" panose="020B0604020202020204" pitchFamily="34" charset="0"/>
                  </a:rPr>
                  <a:t>   </a:t>
                </a:r>
                <a:r>
                  <a:rPr lang="en-US" b="0" i="0" dirty="0">
                    <a:solidFill>
                      <a:srgbClr val="383536"/>
                    </a:solidFill>
                    <a:effectLst/>
                    <a:latin typeface="Arial" panose="020B0604020202020204" pitchFamily="34" charset="0"/>
                  </a:rPr>
                  <a:t>​</a:t>
                </a:r>
                <a:endParaRPr lang="en-US" b="0" i="0" dirty="0">
                  <a:solidFill>
                    <a:srgbClr val="383536"/>
                  </a:solidFill>
                  <a:effectLst/>
                  <a:latin typeface="Segoe UI" panose="020B0502040204020203" pitchFamily="34" charset="0"/>
                </a:endParaRPr>
              </a:p>
              <a:p>
                <a:pPr fontAlgn="base"/>
                <a:r>
                  <a:rPr lang="en-US" b="0" i="0" u="none" strike="noStrike" dirty="0">
                    <a:solidFill>
                      <a:srgbClr val="383536"/>
                    </a:solidFill>
                    <a:effectLst/>
                    <a:latin typeface="Arial" panose="020B0604020202020204" pitchFamily="34" charset="0"/>
                  </a:rPr>
                  <a:t>            </a:t>
                </a:r>
                <a:r>
                  <a:rPr lang="en-US" dirty="0"/>
                  <a:t> </a:t>
                </a:r>
                <a14:m>
                  <m:oMath xmlns:m="http://schemas.openxmlformats.org/officeDocument/2006/math">
                    <m:sSub>
                      <m:sSubPr>
                        <m:ctrlPr>
                          <a:rPr lang="en-US" i="1" smtClean="0">
                            <a:latin typeface="Cambria Math" panose="02040503050406030204" pitchFamily="18" charset="0"/>
                          </a:rPr>
                        </m:ctrlPr>
                      </m:sSubPr>
                      <m:e>
                        <m:r>
                          <m:rPr>
                            <m:sty m:val="p"/>
                          </m:rPr>
                          <a:rPr lang="en-US" i="0" smtClean="0">
                            <a:latin typeface="Cambria Math" panose="02040503050406030204" pitchFamily="18" charset="0"/>
                            <a:ea typeface="Cambria Math" panose="02040503050406030204" pitchFamily="18" charset="0"/>
                          </a:rPr>
                          <m:t>θ</m:t>
                        </m:r>
                      </m:e>
                      <m:sub>
                        <m:r>
                          <a:rPr lang="en-IN" b="0" i="0" smtClean="0">
                            <a:latin typeface="Cambria Math" panose="02040503050406030204" pitchFamily="18" charset="0"/>
                            <a:ea typeface="Cambria Math" panose="02040503050406030204" pitchFamily="18" charset="0"/>
                          </a:rPr>
                          <m:t>4</m:t>
                        </m:r>
                      </m:sub>
                    </m:sSub>
                    <m:r>
                      <a:rPr lang="en-IN" b="0" i="1" smtClean="0">
                        <a:latin typeface="Cambria Math" panose="02040503050406030204" pitchFamily="18" charset="0"/>
                      </a:rPr>
                      <m:t> </m:t>
                    </m:r>
                  </m:oMath>
                </a14:m>
                <a:r>
                  <a:rPr lang="en-US" b="0" i="0" u="none" strike="noStrike" dirty="0">
                    <a:solidFill>
                      <a:srgbClr val="383536"/>
                    </a:solidFill>
                    <a:effectLst/>
                    <a:latin typeface="Arial" panose="020B0604020202020204" pitchFamily="34" charset="0"/>
                  </a:rPr>
                  <a:t> = -17.97rad</a:t>
                </a:r>
                <a:r>
                  <a:rPr lang="en-US" b="0" i="0" u="none" strike="noStrike" dirty="0">
                    <a:solidFill>
                      <a:srgbClr val="000000"/>
                    </a:solidFill>
                    <a:effectLst/>
                    <a:latin typeface="Arial" panose="020B0604020202020204" pitchFamily="34" charset="0"/>
                  </a:rPr>
                  <a:t>   </a:t>
                </a:r>
                <a14:m>
                  <m:oMath xmlns:m="http://schemas.openxmlformats.org/officeDocument/2006/math">
                    <m:sSub>
                      <m:sSubPr>
                        <m:ctrlPr>
                          <a:rPr lang="en-US" i="1">
                            <a:latin typeface="Cambria Math" panose="02040503050406030204" pitchFamily="18" charset="0"/>
                          </a:rPr>
                        </m:ctrlPr>
                      </m:sSubPr>
                      <m:e>
                        <m:r>
                          <m:rPr>
                            <m:sty m:val="p"/>
                          </m:rPr>
                          <a:rPr lang="en-IN" b="0" i="0" smtClean="0">
                            <a:latin typeface="Cambria Math" panose="02040503050406030204" pitchFamily="18" charset="0"/>
                          </a:rPr>
                          <m:t>w</m:t>
                        </m:r>
                      </m:e>
                      <m:sub>
                        <m:r>
                          <a:rPr lang="en-IN" b="0" i="0" smtClean="0">
                            <a:latin typeface="Cambria Math" panose="02040503050406030204" pitchFamily="18" charset="0"/>
                            <a:ea typeface="Cambria Math" panose="02040503050406030204" pitchFamily="18" charset="0"/>
                          </a:rPr>
                          <m:t>4</m:t>
                        </m:r>
                      </m:sub>
                    </m:sSub>
                    <m:r>
                      <a:rPr lang="en-IN" i="1">
                        <a:latin typeface="Cambria Math" panose="02040503050406030204" pitchFamily="18" charset="0"/>
                      </a:rPr>
                      <m:t> </m:t>
                    </m:r>
                  </m:oMath>
                </a14:m>
                <a:r>
                  <a:rPr lang="en-US" b="0" i="0" u="none" strike="noStrike" dirty="0">
                    <a:solidFill>
                      <a:srgbClr val="000000"/>
                    </a:solidFill>
                    <a:effectLst/>
                    <a:latin typeface="Consolas" panose="020B0609020204030204" pitchFamily="49" charset="0"/>
                  </a:rPr>
                  <a:t>=-5.57</a:t>
                </a:r>
                <a:r>
                  <a:rPr lang="en-US" b="0" i="0" u="none" strike="noStrike" dirty="0">
                    <a:solidFill>
                      <a:srgbClr val="000000"/>
                    </a:solidFill>
                    <a:effectLst/>
                    <a:latin typeface="Arial" panose="020B0604020202020204" pitchFamily="34" charset="0"/>
                  </a:rPr>
                  <a:t> rad/s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α</m:t>
                        </m:r>
                      </m:e>
                      <m:sub>
                        <m:r>
                          <a:rPr lang="en-IN" b="0" i="0" smtClean="0">
                            <a:latin typeface="Cambria Math" panose="02040503050406030204" pitchFamily="18" charset="0"/>
                            <a:ea typeface="Cambria Math" panose="02040503050406030204" pitchFamily="18" charset="0"/>
                          </a:rPr>
                          <m:t>4</m:t>
                        </m:r>
                      </m:sub>
                    </m:sSub>
                    <m:r>
                      <a:rPr lang="en-IN" i="1">
                        <a:latin typeface="Cambria Math" panose="02040503050406030204" pitchFamily="18" charset="0"/>
                      </a:rPr>
                      <m:t> </m:t>
                    </m:r>
                  </m:oMath>
                </a14:m>
                <a:r>
                  <a:rPr lang="en-US" dirty="0">
                    <a:latin typeface="Arial" panose="020B0604020202020204" pitchFamily="34" charset="0"/>
                  </a:rPr>
                  <a:t>  = -134.3rad/s2</a:t>
                </a:r>
                <a:endParaRPr lang="en-US" b="0" i="0" dirty="0">
                  <a:solidFill>
                    <a:srgbClr val="383536"/>
                  </a:solidFill>
                  <a:effectLst/>
                  <a:latin typeface="Segoe UI" panose="020B0502040204020203" pitchFamily="34" charset="0"/>
                </a:endParaRPr>
              </a:p>
            </p:txBody>
          </p:sp>
        </mc:Choice>
        <mc:Fallback xmlns="">
          <p:sp>
            <p:nvSpPr>
              <p:cNvPr id="14" name="TextBox 13">
                <a:extLst>
                  <a:ext uri="{FF2B5EF4-FFF2-40B4-BE49-F238E27FC236}">
                    <a16:creationId xmlns:a16="http://schemas.microsoft.com/office/drawing/2014/main" id="{F92DDF54-2BDB-0227-4D51-666F971E79EC}"/>
                  </a:ext>
                </a:extLst>
              </p:cNvPr>
              <p:cNvSpPr txBox="1">
                <a:spLocks noRot="1" noChangeAspect="1" noMove="1" noResize="1" noEditPoints="1" noAdjustHandles="1" noChangeArrowheads="1" noChangeShapeType="1" noTextEdit="1"/>
              </p:cNvSpPr>
              <p:nvPr/>
            </p:nvSpPr>
            <p:spPr>
              <a:xfrm>
                <a:off x="1389571" y="2883110"/>
                <a:ext cx="6111689" cy="954107"/>
              </a:xfrm>
              <a:prstGeom prst="rect">
                <a:avLst/>
              </a:prstGeom>
              <a:blipFill>
                <a:blip r:embed="rId3"/>
                <a:stretch>
                  <a:fillRect l="-299" t="-1282" b="-5769"/>
                </a:stretch>
              </a:blipFill>
            </p:spPr>
            <p:txBody>
              <a:bodyPr/>
              <a:lstStyle/>
              <a:p>
                <a:r>
                  <a:rPr lang="en-IN">
                    <a:noFill/>
                  </a:rPr>
                  <a:t> </a:t>
                </a:r>
              </a:p>
            </p:txBody>
          </p:sp>
        </mc:Fallback>
      </mc:AlternateContent>
      <p:pic>
        <p:nvPicPr>
          <p:cNvPr id="2" name="Picture 19">
            <a:extLst>
              <a:ext uri="{FF2B5EF4-FFF2-40B4-BE49-F238E27FC236}">
                <a16:creationId xmlns:a16="http://schemas.microsoft.com/office/drawing/2014/main" id="{A60C2E60-3F91-E1ED-B87B-BB0482A51D20}"/>
              </a:ext>
            </a:extLst>
          </p:cNvPr>
          <p:cNvPicPr>
            <a:picLocks noChangeAspect="1"/>
          </p:cNvPicPr>
          <p:nvPr/>
        </p:nvPicPr>
        <p:blipFill rotWithShape="1">
          <a:blip r:embed="rId4"/>
          <a:srcRect l="43088" t="77255" r="36250" b="15817"/>
          <a:stretch/>
        </p:blipFill>
        <p:spPr>
          <a:xfrm>
            <a:off x="2682688" y="3980156"/>
            <a:ext cx="3316124" cy="625461"/>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C27B8C3-65A4-7023-1D82-1E013C514B60}"/>
                  </a:ext>
                </a:extLst>
              </p:cNvPr>
              <p:cNvSpPr txBox="1"/>
              <p:nvPr/>
            </p:nvSpPr>
            <p:spPr>
              <a:xfrm>
                <a:off x="4550629" y="2039879"/>
                <a:ext cx="3584841" cy="5025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14:m>
                  <m:oMathPara xmlns:m="http://schemas.openxmlformats.org/officeDocument/2006/math">
                    <m:oMathParaPr>
                      <m:jc m:val="centerGroup"/>
                    </m:oMathParaPr>
                    <m:oMath xmlns:m="http://schemas.openxmlformats.org/officeDocument/2006/math">
                      <m:func>
                        <m:funcPr>
                          <m:ctrlPr>
                            <a:rPr lang="en-US" b="1" i="1" dirty="0" smtClean="0">
                              <a:latin typeface="Cambria Math" panose="02040503050406030204" pitchFamily="18" charset="0"/>
                            </a:rPr>
                          </m:ctrlPr>
                        </m:funcPr>
                        <m:fName>
                          <m:r>
                            <a:rPr lang="en-IN" b="1" i="0" dirty="0" smtClean="0">
                              <a:latin typeface="Cambria Math" panose="02040503050406030204" pitchFamily="18" charset="0"/>
                            </a:rPr>
                            <m:t>𝐓</m:t>
                          </m:r>
                          <m:r>
                            <a:rPr lang="en-US" b="1" i="0" dirty="0" smtClean="0">
                              <a:latin typeface="Cambria Math" panose="02040503050406030204" pitchFamily="18" charset="0"/>
                            </a:rPr>
                            <m:t>𝐚𝐧</m:t>
                          </m:r>
                        </m:fName>
                        <m:e>
                          <m:sSub>
                            <m:sSubPr>
                              <m:ctrlPr>
                                <a:rPr lang="en-US" b="1" i="1" dirty="0" smtClean="0">
                                  <a:latin typeface="Cambria Math" panose="02040503050406030204" pitchFamily="18" charset="0"/>
                                </a:rPr>
                              </m:ctrlPr>
                            </m:sSubPr>
                            <m:e>
                              <m:r>
                                <a:rPr lang="en-US" b="1" i="0" dirty="0" smtClean="0">
                                  <a:latin typeface="Cambria Math" panose="02040503050406030204" pitchFamily="18" charset="0"/>
                                  <a:ea typeface="Cambria Math" panose="02040503050406030204" pitchFamily="18" charset="0"/>
                                </a:rPr>
                                <m:t>𝛉</m:t>
                              </m:r>
                            </m:e>
                            <m:sub>
                              <m:r>
                                <a:rPr lang="en-IN" b="1" i="0" dirty="0" smtClean="0">
                                  <a:latin typeface="Cambria Math" panose="02040503050406030204" pitchFamily="18" charset="0"/>
                                </a:rPr>
                                <m:t>𝟑</m:t>
                              </m:r>
                            </m:sub>
                          </m:sSub>
                        </m:e>
                      </m:func>
                      <m:r>
                        <a:rPr lang="en-US" b="1" i="0" dirty="0" smtClean="0">
                          <a:latin typeface="Cambria Math" panose="02040503050406030204" pitchFamily="18" charset="0"/>
                        </a:rPr>
                        <m:t> = </m:t>
                      </m:r>
                      <m:f>
                        <m:fPr>
                          <m:ctrlPr>
                            <a:rPr lang="en-US" b="1" i="1" dirty="0" smtClean="0">
                              <a:latin typeface="Cambria Math" panose="02040503050406030204" pitchFamily="18" charset="0"/>
                            </a:rPr>
                          </m:ctrlPr>
                        </m:fPr>
                        <m:num>
                          <m:r>
                            <a:rPr lang="en-US" b="1" i="0" dirty="0">
                              <a:latin typeface="Cambria Math" panose="02040503050406030204" pitchFamily="18" charset="0"/>
                            </a:rPr>
                            <m:t>𝐫</m:t>
                          </m:r>
                          <m:r>
                            <a:rPr lang="en-US" b="1" i="0" baseline="-25000" dirty="0">
                              <a:latin typeface="Cambria Math" panose="02040503050406030204" pitchFamily="18" charset="0"/>
                            </a:rPr>
                            <m:t>𝟒</m:t>
                          </m:r>
                          <m:r>
                            <a:rPr lang="en-US" b="1" i="0" dirty="0">
                              <a:latin typeface="Cambria Math" panose="02040503050406030204" pitchFamily="18" charset="0"/>
                            </a:rPr>
                            <m:t>𝐜𝐨𝐬</m:t>
                          </m:r>
                          <m:r>
                            <a:rPr lang="en-US" b="1" i="0" dirty="0">
                              <a:latin typeface="Cambria Math" panose="02040503050406030204" pitchFamily="18" charset="0"/>
                            </a:rPr>
                            <m:t>𝛉</m:t>
                          </m:r>
                          <m:r>
                            <a:rPr lang="en-US" b="1" i="0" baseline="-25000" dirty="0">
                              <a:latin typeface="Cambria Math" panose="02040503050406030204" pitchFamily="18" charset="0"/>
                            </a:rPr>
                            <m:t>𝟒</m:t>
                          </m:r>
                          <m:r>
                            <a:rPr lang="en-US" b="1" i="0" dirty="0">
                              <a:latin typeface="Cambria Math" panose="02040503050406030204" pitchFamily="18" charset="0"/>
                            </a:rPr>
                            <m:t> + </m:t>
                          </m:r>
                          <m:r>
                            <a:rPr lang="en-US" b="1" i="0" dirty="0">
                              <a:latin typeface="Cambria Math" panose="02040503050406030204" pitchFamily="18" charset="0"/>
                            </a:rPr>
                            <m:t>𝐫𝟏𝐜𝐨𝐬</m:t>
                          </m:r>
                          <m:r>
                            <a:rPr lang="en-US" b="1" i="0" dirty="0">
                              <a:latin typeface="Cambria Math" panose="02040503050406030204" pitchFamily="18" charset="0"/>
                            </a:rPr>
                            <m:t>𝛉</m:t>
                          </m:r>
                          <m:r>
                            <a:rPr lang="en-US" b="1" i="0" baseline="-25000" dirty="0">
                              <a:latin typeface="Cambria Math" panose="02040503050406030204" pitchFamily="18" charset="0"/>
                            </a:rPr>
                            <m:t>𝟏</m:t>
                          </m:r>
                          <m:r>
                            <a:rPr lang="en-US" b="1" i="0" baseline="-25000" dirty="0">
                              <a:latin typeface="Cambria Math" panose="02040503050406030204" pitchFamily="18" charset="0"/>
                            </a:rPr>
                            <m:t> − </m:t>
                          </m:r>
                          <m:r>
                            <a:rPr lang="en-US" b="1" i="0" dirty="0">
                              <a:latin typeface="Cambria Math" panose="02040503050406030204" pitchFamily="18" charset="0"/>
                            </a:rPr>
                            <m:t>𝐫𝟐𝐜𝐨𝐬</m:t>
                          </m:r>
                          <m:r>
                            <a:rPr lang="en-US" b="1" i="0" dirty="0">
                              <a:latin typeface="Cambria Math" panose="02040503050406030204" pitchFamily="18" charset="0"/>
                            </a:rPr>
                            <m:t>𝛉</m:t>
                          </m:r>
                          <m:r>
                            <a:rPr lang="en-US" b="1" i="0" baseline="-25000" dirty="0">
                              <a:latin typeface="Cambria Math" panose="02040503050406030204" pitchFamily="18" charset="0"/>
                            </a:rPr>
                            <m:t>𝟐</m:t>
                          </m:r>
                        </m:num>
                        <m:den>
                          <m:r>
                            <a:rPr lang="en-US" b="1" i="0" dirty="0">
                              <a:latin typeface="Cambria Math" panose="02040503050406030204" pitchFamily="18" charset="0"/>
                            </a:rPr>
                            <m:t>𝐫</m:t>
                          </m:r>
                          <m:r>
                            <a:rPr lang="en-US" b="1" i="0" baseline="-25000" dirty="0">
                              <a:latin typeface="Cambria Math" panose="02040503050406030204" pitchFamily="18" charset="0"/>
                            </a:rPr>
                            <m:t>𝟒</m:t>
                          </m:r>
                          <m:r>
                            <a:rPr lang="en-US" b="1" i="0" dirty="0">
                              <a:latin typeface="Cambria Math" panose="02040503050406030204" pitchFamily="18" charset="0"/>
                            </a:rPr>
                            <m:t>𝐬𝐢𝐧</m:t>
                          </m:r>
                          <m:r>
                            <a:rPr lang="en-US" b="1" i="0" dirty="0">
                              <a:latin typeface="Cambria Math" panose="02040503050406030204" pitchFamily="18" charset="0"/>
                            </a:rPr>
                            <m:t>𝛉</m:t>
                          </m:r>
                          <m:r>
                            <a:rPr lang="en-US" b="1" i="0" baseline="-25000" dirty="0">
                              <a:latin typeface="Cambria Math" panose="02040503050406030204" pitchFamily="18" charset="0"/>
                            </a:rPr>
                            <m:t>𝟒</m:t>
                          </m:r>
                          <m:r>
                            <a:rPr lang="en-US" b="1" i="0" dirty="0">
                              <a:latin typeface="Cambria Math" panose="02040503050406030204" pitchFamily="18" charset="0"/>
                            </a:rPr>
                            <m:t> + </m:t>
                          </m:r>
                          <m:r>
                            <a:rPr lang="en-US" b="1" i="0" dirty="0">
                              <a:latin typeface="Cambria Math" panose="02040503050406030204" pitchFamily="18" charset="0"/>
                            </a:rPr>
                            <m:t>𝐫𝟏𝐬𝐢𝐧</m:t>
                          </m:r>
                          <m:r>
                            <a:rPr lang="en-US" b="1" i="0" dirty="0">
                              <a:latin typeface="Cambria Math" panose="02040503050406030204" pitchFamily="18" charset="0"/>
                            </a:rPr>
                            <m:t>𝛉</m:t>
                          </m:r>
                          <m:r>
                            <a:rPr lang="en-US" b="1" i="0" baseline="-25000" dirty="0">
                              <a:latin typeface="Cambria Math" panose="02040503050406030204" pitchFamily="18" charset="0"/>
                            </a:rPr>
                            <m:t>𝟏</m:t>
                          </m:r>
                          <m:r>
                            <a:rPr lang="en-US" b="1" i="0" dirty="0">
                              <a:latin typeface="Cambria Math" panose="02040503050406030204" pitchFamily="18" charset="0"/>
                            </a:rPr>
                            <m:t> −</m:t>
                          </m:r>
                          <m:r>
                            <a:rPr lang="en-US" b="1" i="0" dirty="0">
                              <a:latin typeface="Cambria Math" panose="02040503050406030204" pitchFamily="18" charset="0"/>
                            </a:rPr>
                            <m:t>𝐫𝟐𝐬𝐢𝐧</m:t>
                          </m:r>
                          <m:r>
                            <a:rPr lang="en-US" b="1" i="0" dirty="0">
                              <a:latin typeface="Cambria Math" panose="02040503050406030204" pitchFamily="18" charset="0"/>
                            </a:rPr>
                            <m:t>𝛉</m:t>
                          </m:r>
                          <m:r>
                            <a:rPr lang="en-US" b="1" i="0" baseline="-25000" dirty="0">
                              <a:latin typeface="Cambria Math" panose="02040503050406030204" pitchFamily="18" charset="0"/>
                            </a:rPr>
                            <m:t>𝟐</m:t>
                          </m:r>
                        </m:den>
                      </m:f>
                    </m:oMath>
                  </m:oMathPara>
                </a14:m>
                <a:endParaRPr lang="en-US" b="1" dirty="0"/>
              </a:p>
            </p:txBody>
          </p:sp>
        </mc:Choice>
        <mc:Fallback xmlns="">
          <p:sp>
            <p:nvSpPr>
              <p:cNvPr id="24" name="TextBox 23">
                <a:extLst>
                  <a:ext uri="{FF2B5EF4-FFF2-40B4-BE49-F238E27FC236}">
                    <a16:creationId xmlns:a16="http://schemas.microsoft.com/office/drawing/2014/main" id="{AC27B8C3-65A4-7023-1D82-1E013C514B60}"/>
                  </a:ext>
                </a:extLst>
              </p:cNvPr>
              <p:cNvSpPr txBox="1">
                <a:spLocks noRot="1" noChangeAspect="1" noMove="1" noResize="1" noEditPoints="1" noAdjustHandles="1" noChangeArrowheads="1" noChangeShapeType="1" noTextEdit="1"/>
              </p:cNvSpPr>
              <p:nvPr/>
            </p:nvSpPr>
            <p:spPr>
              <a:xfrm>
                <a:off x="4550629" y="2039879"/>
                <a:ext cx="3584841" cy="502510"/>
              </a:xfrm>
              <a:prstGeom prst="rect">
                <a:avLst/>
              </a:prstGeom>
              <a:blipFill>
                <a:blip r:embed="rId5"/>
                <a:stretch>
                  <a:fillRect b="-365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CF52EFC-A817-766E-24D6-9C6EBE2C6E26}"/>
                  </a:ext>
                </a:extLst>
              </p:cNvPr>
              <p:cNvSpPr txBox="1"/>
              <p:nvPr/>
            </p:nvSpPr>
            <p:spPr>
              <a:xfrm>
                <a:off x="1583543" y="2064084"/>
                <a:ext cx="2961067" cy="4540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IN" sz="1100" b="1" i="1" smtClean="0">
                              <a:latin typeface="Cambria Math" panose="02040503050406030204" pitchFamily="18" charset="0"/>
                            </a:rPr>
                          </m:ctrlPr>
                        </m:funcPr>
                        <m:fName>
                          <m:r>
                            <a:rPr lang="en-IN" sz="1100" b="1" i="0" smtClean="0">
                              <a:latin typeface="Cambria Math" panose="02040503050406030204" pitchFamily="18" charset="0"/>
                            </a:rPr>
                            <m:t>𝐓𝐚𝐧</m:t>
                          </m:r>
                        </m:fName>
                        <m:e>
                          <m:d>
                            <m:dPr>
                              <m:ctrlPr>
                                <a:rPr lang="en-IN" sz="1100" b="1" i="1" smtClean="0">
                                  <a:latin typeface="Cambria Math" panose="02040503050406030204" pitchFamily="18" charset="0"/>
                                </a:rPr>
                              </m:ctrlPr>
                            </m:dPr>
                            <m:e>
                              <m:f>
                                <m:fPr>
                                  <m:ctrlPr>
                                    <a:rPr lang="en-IN" sz="1100" b="1" i="1">
                                      <a:latin typeface="Cambria Math" panose="02040503050406030204" pitchFamily="18" charset="0"/>
                                    </a:rPr>
                                  </m:ctrlPr>
                                </m:fPr>
                                <m:num>
                                  <m:sSub>
                                    <m:sSubPr>
                                      <m:ctrlPr>
                                        <a:rPr lang="en-IN" sz="1100" b="1" i="1">
                                          <a:latin typeface="Cambria Math" panose="02040503050406030204" pitchFamily="18" charset="0"/>
                                        </a:rPr>
                                      </m:ctrlPr>
                                    </m:sSubPr>
                                    <m:e>
                                      <m:r>
                                        <a:rPr lang="en-IN" sz="1100" b="1" i="0">
                                          <a:latin typeface="Cambria Math" panose="02040503050406030204" pitchFamily="18" charset="0"/>
                                          <a:ea typeface="Cambria Math" panose="02040503050406030204" pitchFamily="18" charset="0"/>
                                        </a:rPr>
                                        <m:t>𝛉</m:t>
                                      </m:r>
                                    </m:e>
                                    <m:sub>
                                      <m:r>
                                        <a:rPr lang="en-IN" sz="1100" b="1" i="0">
                                          <a:latin typeface="Cambria Math" panose="02040503050406030204" pitchFamily="18" charset="0"/>
                                        </a:rPr>
                                        <m:t>𝟒</m:t>
                                      </m:r>
                                    </m:sub>
                                  </m:sSub>
                                </m:num>
                                <m:den>
                                  <m:r>
                                    <a:rPr lang="en-IN" sz="1100" b="1" i="0">
                                      <a:latin typeface="Cambria Math" panose="02040503050406030204" pitchFamily="18" charset="0"/>
                                    </a:rPr>
                                    <m:t>𝟐</m:t>
                                  </m:r>
                                </m:den>
                              </m:f>
                            </m:e>
                          </m:d>
                          <m:r>
                            <a:rPr lang="en-IN" sz="1100" b="1" i="0" smtClean="0">
                              <a:latin typeface="Cambria Math" panose="02040503050406030204" pitchFamily="18" charset="0"/>
                            </a:rPr>
                            <m:t>=</m:t>
                          </m:r>
                          <m:f>
                            <m:fPr>
                              <m:ctrlPr>
                                <a:rPr lang="en-IN" sz="1100" b="1" i="1" smtClean="0">
                                  <a:latin typeface="Cambria Math" panose="02040503050406030204" pitchFamily="18" charset="0"/>
                                </a:rPr>
                              </m:ctrlPr>
                            </m:fPr>
                            <m:num>
                              <m:d>
                                <m:dPr>
                                  <m:begChr m:val="{"/>
                                  <m:endChr m:val="}"/>
                                  <m:ctrlPr>
                                    <a:rPr lang="en-IN" sz="1100" b="1" i="1">
                                      <a:latin typeface="Cambria Math" panose="02040503050406030204" pitchFamily="18" charset="0"/>
                                    </a:rPr>
                                  </m:ctrlPr>
                                </m:dPr>
                                <m:e>
                                  <m:r>
                                    <a:rPr lang="en-IN" sz="1100" b="1" i="0">
                                      <a:latin typeface="Cambria Math" panose="02040503050406030204" pitchFamily="18" charset="0"/>
                                    </a:rPr>
                                    <m:t>−</m:t>
                                  </m:r>
                                  <m:r>
                                    <a:rPr lang="en-IN" sz="1100" b="1" i="0">
                                      <a:latin typeface="Cambria Math" panose="02040503050406030204" pitchFamily="18" charset="0"/>
                                    </a:rPr>
                                    <m:t>𝟐𝐁</m:t>
                                  </m:r>
                                  <m:r>
                                    <a:rPr lang="en-IN" sz="1100" b="1" i="0">
                                      <a:latin typeface="Cambria Math" panose="02040503050406030204" pitchFamily="18" charset="0"/>
                                      <a:ea typeface="Cambria Math" panose="02040503050406030204" pitchFamily="18" charset="0"/>
                                    </a:rPr>
                                    <m:t>±</m:t>
                                  </m:r>
                                  <m:rad>
                                    <m:radPr>
                                      <m:degHide m:val="on"/>
                                      <m:ctrlPr>
                                        <a:rPr lang="en-IN" sz="1100" b="1" i="1">
                                          <a:latin typeface="Cambria Math" panose="02040503050406030204" pitchFamily="18" charset="0"/>
                                          <a:ea typeface="Cambria Math" panose="02040503050406030204" pitchFamily="18" charset="0"/>
                                        </a:rPr>
                                      </m:ctrlPr>
                                    </m:radPr>
                                    <m:deg/>
                                    <m:e>
                                      <m:r>
                                        <a:rPr lang="en-IN" sz="1100" b="1" i="0">
                                          <a:latin typeface="Cambria Math" panose="02040503050406030204" pitchFamily="18" charset="0"/>
                                          <a:ea typeface="Cambria Math" panose="02040503050406030204" pitchFamily="18" charset="0"/>
                                        </a:rPr>
                                        <m:t>𝟒</m:t>
                                      </m:r>
                                      <m:sSup>
                                        <m:sSupPr>
                                          <m:ctrlPr>
                                            <a:rPr lang="en-IN" sz="1100" b="1" i="1">
                                              <a:latin typeface="Cambria Math" panose="02040503050406030204" pitchFamily="18" charset="0"/>
                                              <a:ea typeface="Cambria Math" panose="02040503050406030204" pitchFamily="18" charset="0"/>
                                            </a:rPr>
                                          </m:ctrlPr>
                                        </m:sSupPr>
                                        <m:e>
                                          <m:r>
                                            <a:rPr lang="en-IN" sz="1100" b="1" i="0">
                                              <a:latin typeface="Cambria Math" panose="02040503050406030204" pitchFamily="18" charset="0"/>
                                              <a:ea typeface="Cambria Math" panose="02040503050406030204" pitchFamily="18" charset="0"/>
                                            </a:rPr>
                                            <m:t>𝐁</m:t>
                                          </m:r>
                                        </m:e>
                                        <m:sup>
                                          <m:r>
                                            <a:rPr lang="en-IN" sz="1100" b="1" i="0">
                                              <a:latin typeface="Cambria Math" panose="02040503050406030204" pitchFamily="18" charset="0"/>
                                              <a:ea typeface="Cambria Math" panose="02040503050406030204" pitchFamily="18" charset="0"/>
                                            </a:rPr>
                                            <m:t>𝟐</m:t>
                                          </m:r>
                                        </m:sup>
                                      </m:sSup>
                                      <m:r>
                                        <a:rPr lang="en-IN" sz="1100" b="1" i="0">
                                          <a:latin typeface="Cambria Math" panose="02040503050406030204" pitchFamily="18" charset="0"/>
                                          <a:ea typeface="Cambria Math" panose="02040503050406030204" pitchFamily="18" charset="0"/>
                                        </a:rPr>
                                        <m:t>−</m:t>
                                      </m:r>
                                      <m:r>
                                        <a:rPr lang="en-IN" sz="1100" b="1" i="0">
                                          <a:latin typeface="Cambria Math" panose="02040503050406030204" pitchFamily="18" charset="0"/>
                                          <a:ea typeface="Cambria Math" panose="02040503050406030204" pitchFamily="18" charset="0"/>
                                        </a:rPr>
                                        <m:t>𝟒</m:t>
                                      </m:r>
                                      <m:r>
                                        <a:rPr lang="en-IN" sz="1100" b="1" i="0">
                                          <a:latin typeface="Cambria Math" panose="02040503050406030204" pitchFamily="18" charset="0"/>
                                          <a:ea typeface="Cambria Math" panose="02040503050406030204" pitchFamily="18" charset="0"/>
                                        </a:rPr>
                                        <m:t>(</m:t>
                                      </m:r>
                                      <m:r>
                                        <a:rPr lang="en-IN" sz="1100" b="1" i="0">
                                          <a:latin typeface="Cambria Math" panose="02040503050406030204" pitchFamily="18" charset="0"/>
                                          <a:ea typeface="Cambria Math" panose="02040503050406030204" pitchFamily="18" charset="0"/>
                                        </a:rPr>
                                        <m:t>𝐂</m:t>
                                      </m:r>
                                      <m:r>
                                        <a:rPr lang="en-IN" sz="1100" b="1" i="0">
                                          <a:latin typeface="Cambria Math" panose="02040503050406030204" pitchFamily="18" charset="0"/>
                                          <a:ea typeface="Cambria Math" panose="02040503050406030204" pitchFamily="18" charset="0"/>
                                        </a:rPr>
                                        <m:t>−</m:t>
                                      </m:r>
                                      <m:r>
                                        <a:rPr lang="en-IN" sz="1100" b="1" i="0">
                                          <a:latin typeface="Cambria Math" panose="02040503050406030204" pitchFamily="18" charset="0"/>
                                          <a:ea typeface="Cambria Math" panose="02040503050406030204" pitchFamily="18" charset="0"/>
                                        </a:rPr>
                                        <m:t>𝐀</m:t>
                                      </m:r>
                                      <m:r>
                                        <a:rPr lang="en-IN" sz="1100" b="1" i="0">
                                          <a:latin typeface="Cambria Math" panose="02040503050406030204" pitchFamily="18" charset="0"/>
                                          <a:ea typeface="Cambria Math" panose="02040503050406030204" pitchFamily="18" charset="0"/>
                                        </a:rPr>
                                        <m:t>)(</m:t>
                                      </m:r>
                                      <m:r>
                                        <a:rPr lang="en-IN" sz="1100" b="1" i="0">
                                          <a:latin typeface="Cambria Math" panose="02040503050406030204" pitchFamily="18" charset="0"/>
                                          <a:ea typeface="Cambria Math" panose="02040503050406030204" pitchFamily="18" charset="0"/>
                                        </a:rPr>
                                        <m:t>𝐂</m:t>
                                      </m:r>
                                      <m:r>
                                        <a:rPr lang="en-IN" sz="1100" b="1" i="0">
                                          <a:latin typeface="Cambria Math" panose="02040503050406030204" pitchFamily="18" charset="0"/>
                                          <a:ea typeface="Cambria Math" panose="02040503050406030204" pitchFamily="18" charset="0"/>
                                        </a:rPr>
                                        <m:t>+</m:t>
                                      </m:r>
                                      <m:r>
                                        <a:rPr lang="en-IN" sz="1100" b="1" i="0">
                                          <a:latin typeface="Cambria Math" panose="02040503050406030204" pitchFamily="18" charset="0"/>
                                          <a:ea typeface="Cambria Math" panose="02040503050406030204" pitchFamily="18" charset="0"/>
                                        </a:rPr>
                                        <m:t>𝐀</m:t>
                                      </m:r>
                                      <m:r>
                                        <a:rPr lang="en-IN" sz="1100" b="1" i="0">
                                          <a:latin typeface="Cambria Math" panose="02040503050406030204" pitchFamily="18" charset="0"/>
                                          <a:ea typeface="Cambria Math" panose="02040503050406030204" pitchFamily="18" charset="0"/>
                                        </a:rPr>
                                        <m:t>)</m:t>
                                      </m:r>
                                    </m:e>
                                  </m:rad>
                                </m:e>
                              </m:d>
                            </m:num>
                            <m:den>
                              <m:r>
                                <a:rPr lang="en-IN" sz="1100" b="1" i="0" smtClean="0">
                                  <a:latin typeface="Cambria Math" panose="02040503050406030204" pitchFamily="18" charset="0"/>
                                </a:rPr>
                                <m:t>𝟐</m:t>
                              </m:r>
                              <m:r>
                                <a:rPr lang="en-IN" sz="1100" b="1" i="0" smtClean="0">
                                  <a:latin typeface="Cambria Math" panose="02040503050406030204" pitchFamily="18" charset="0"/>
                                </a:rPr>
                                <m:t>(</m:t>
                              </m:r>
                              <m:r>
                                <a:rPr lang="en-IN" sz="1100" b="1" i="0" smtClean="0">
                                  <a:latin typeface="Cambria Math" panose="02040503050406030204" pitchFamily="18" charset="0"/>
                                </a:rPr>
                                <m:t>𝐂</m:t>
                              </m:r>
                              <m:r>
                                <a:rPr lang="en-IN" sz="1100" b="1" i="0" smtClean="0">
                                  <a:latin typeface="Cambria Math" panose="02040503050406030204" pitchFamily="18" charset="0"/>
                                </a:rPr>
                                <m:t>−</m:t>
                              </m:r>
                              <m:r>
                                <a:rPr lang="en-IN" sz="1100" b="1" i="0" smtClean="0">
                                  <a:latin typeface="Cambria Math" panose="02040503050406030204" pitchFamily="18" charset="0"/>
                                </a:rPr>
                                <m:t>𝐀</m:t>
                              </m:r>
                              <m:r>
                                <a:rPr lang="en-IN" sz="1100" b="1" i="0" smtClean="0">
                                  <a:latin typeface="Cambria Math" panose="02040503050406030204" pitchFamily="18" charset="0"/>
                                </a:rPr>
                                <m:t>)</m:t>
                              </m:r>
                            </m:den>
                          </m:f>
                        </m:e>
                      </m:func>
                    </m:oMath>
                  </m:oMathPara>
                </a14:m>
                <a:endParaRPr lang="en-IN" b="1" dirty="0"/>
              </a:p>
            </p:txBody>
          </p:sp>
        </mc:Choice>
        <mc:Fallback xmlns="">
          <p:sp>
            <p:nvSpPr>
              <p:cNvPr id="28" name="TextBox 27">
                <a:extLst>
                  <a:ext uri="{FF2B5EF4-FFF2-40B4-BE49-F238E27FC236}">
                    <a16:creationId xmlns:a16="http://schemas.microsoft.com/office/drawing/2014/main" id="{1CF52EFC-A817-766E-24D6-9C6EBE2C6E26}"/>
                  </a:ext>
                </a:extLst>
              </p:cNvPr>
              <p:cNvSpPr txBox="1">
                <a:spLocks noRot="1" noChangeAspect="1" noMove="1" noResize="1" noEditPoints="1" noAdjustHandles="1" noChangeArrowheads="1" noChangeShapeType="1" noTextEdit="1"/>
              </p:cNvSpPr>
              <p:nvPr/>
            </p:nvSpPr>
            <p:spPr>
              <a:xfrm>
                <a:off x="1583543" y="2064084"/>
                <a:ext cx="2961067" cy="454099"/>
              </a:xfrm>
              <a:prstGeom prst="rect">
                <a:avLst/>
              </a:prstGeom>
              <a:blipFill>
                <a:blip r:embed="rId6"/>
                <a:stretch>
                  <a:fillRect/>
                </a:stretch>
              </a:blipFill>
            </p:spPr>
            <p:txBody>
              <a:bodyPr/>
              <a:lstStyle/>
              <a:p>
                <a:r>
                  <a:rPr lang="en-IN">
                    <a:noFill/>
                  </a:rPr>
                  <a:t> </a:t>
                </a:r>
              </a:p>
            </p:txBody>
          </p:sp>
        </mc:Fallback>
      </mc:AlternateContent>
      <p:sp>
        <p:nvSpPr>
          <p:cNvPr id="30" name="Rectangle 29">
            <a:extLst>
              <a:ext uri="{FF2B5EF4-FFF2-40B4-BE49-F238E27FC236}">
                <a16:creationId xmlns:a16="http://schemas.microsoft.com/office/drawing/2014/main" id="{F28238EB-FE0E-A079-746B-414B25A99FF2}"/>
              </a:ext>
            </a:extLst>
          </p:cNvPr>
          <p:cNvSpPr/>
          <p:nvPr/>
        </p:nvSpPr>
        <p:spPr>
          <a:xfrm>
            <a:off x="4667280" y="2029600"/>
            <a:ext cx="3380785" cy="542149"/>
          </a:xfrm>
          <a:prstGeom prst="rect">
            <a:avLst/>
          </a:prstGeom>
          <a:noFill/>
          <a:ln>
            <a:solidFill>
              <a:srgbClr val="E692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38894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D42B8-AB7A-DBB8-C84A-272A3253AABB}"/>
              </a:ext>
            </a:extLst>
          </p:cNvPr>
          <p:cNvSpPr>
            <a:spLocks noGrp="1"/>
          </p:cNvSpPr>
          <p:nvPr>
            <p:ph type="ctrTitle" idx="2"/>
          </p:nvPr>
        </p:nvSpPr>
        <p:spPr>
          <a:xfrm flipH="1">
            <a:off x="2564116" y="268065"/>
            <a:ext cx="3571146" cy="421225"/>
          </a:xfrm>
        </p:spPr>
        <p:txBody>
          <a:bodyPr/>
          <a:lstStyle/>
          <a:p>
            <a:r>
              <a:rPr lang="en-US" sz="2800">
                <a:latin typeface="Cooper Black"/>
              </a:rPr>
              <a:t>FINAL OUTCOME</a:t>
            </a:r>
          </a:p>
        </p:txBody>
      </p:sp>
      <p:pic>
        <p:nvPicPr>
          <p:cNvPr id="15" name="Picture 15">
            <a:extLst>
              <a:ext uri="{FF2B5EF4-FFF2-40B4-BE49-F238E27FC236}">
                <a16:creationId xmlns:a16="http://schemas.microsoft.com/office/drawing/2014/main" id="{3FEFAFEB-50DD-9253-5C72-2F60C7F54CAC}"/>
              </a:ext>
            </a:extLst>
          </p:cNvPr>
          <p:cNvPicPr>
            <a:picLocks noChangeAspect="1"/>
          </p:cNvPicPr>
          <p:nvPr/>
        </p:nvPicPr>
        <p:blipFill>
          <a:blip r:embed="rId2"/>
          <a:stretch>
            <a:fillRect/>
          </a:stretch>
        </p:blipFill>
        <p:spPr>
          <a:xfrm>
            <a:off x="1692579" y="1223276"/>
            <a:ext cx="1743075" cy="495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16">
            <a:extLst>
              <a:ext uri="{FF2B5EF4-FFF2-40B4-BE49-F238E27FC236}">
                <a16:creationId xmlns:a16="http://schemas.microsoft.com/office/drawing/2014/main" id="{DE791E83-8D84-0F94-FFF3-37ECD72CA9FC}"/>
              </a:ext>
            </a:extLst>
          </p:cNvPr>
          <p:cNvPicPr>
            <a:picLocks noChangeAspect="1"/>
          </p:cNvPicPr>
          <p:nvPr/>
        </p:nvPicPr>
        <p:blipFill>
          <a:blip r:embed="rId3"/>
          <a:stretch>
            <a:fillRect/>
          </a:stretch>
        </p:blipFill>
        <p:spPr>
          <a:xfrm>
            <a:off x="5089213" y="1192120"/>
            <a:ext cx="1369885" cy="5544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Picture 17">
            <a:extLst>
              <a:ext uri="{FF2B5EF4-FFF2-40B4-BE49-F238E27FC236}">
                <a16:creationId xmlns:a16="http://schemas.microsoft.com/office/drawing/2014/main" id="{57DAC19A-062E-E6CE-0233-8186E1316257}"/>
              </a:ext>
            </a:extLst>
          </p:cNvPr>
          <p:cNvPicPr>
            <a:picLocks noChangeAspect="1"/>
          </p:cNvPicPr>
          <p:nvPr/>
        </p:nvPicPr>
        <p:blipFill>
          <a:blip r:embed="rId4"/>
          <a:stretch>
            <a:fillRect/>
          </a:stretch>
        </p:blipFill>
        <p:spPr>
          <a:xfrm>
            <a:off x="3472711" y="2244377"/>
            <a:ext cx="1619250" cy="247650"/>
          </a:xfrm>
          <a:prstGeom prst="rect">
            <a:avLst/>
          </a:prstGeom>
        </p:spPr>
      </p:pic>
      <p:pic>
        <p:nvPicPr>
          <p:cNvPr id="18" name="Picture 18">
            <a:extLst>
              <a:ext uri="{FF2B5EF4-FFF2-40B4-BE49-F238E27FC236}">
                <a16:creationId xmlns:a16="http://schemas.microsoft.com/office/drawing/2014/main" id="{966166AE-363C-A3DF-6A93-4E8CC9E84D9C}"/>
              </a:ext>
            </a:extLst>
          </p:cNvPr>
          <p:cNvPicPr>
            <a:picLocks noChangeAspect="1"/>
          </p:cNvPicPr>
          <p:nvPr/>
        </p:nvPicPr>
        <p:blipFill rotWithShape="1">
          <a:blip r:embed="rId5"/>
          <a:srcRect l="121" r="6616" b="8170"/>
          <a:stretch/>
        </p:blipFill>
        <p:spPr>
          <a:xfrm>
            <a:off x="3472450" y="2446229"/>
            <a:ext cx="1616763" cy="244911"/>
          </a:xfrm>
          <a:prstGeom prst="rect">
            <a:avLst/>
          </a:prstGeom>
        </p:spPr>
      </p:pic>
      <p:pic>
        <p:nvPicPr>
          <p:cNvPr id="19" name="Picture 19">
            <a:extLst>
              <a:ext uri="{FF2B5EF4-FFF2-40B4-BE49-F238E27FC236}">
                <a16:creationId xmlns:a16="http://schemas.microsoft.com/office/drawing/2014/main" id="{92975AA4-C4BF-A1AC-8BB8-DC9BC8A63867}"/>
              </a:ext>
            </a:extLst>
          </p:cNvPr>
          <p:cNvPicPr>
            <a:picLocks noChangeAspect="1"/>
          </p:cNvPicPr>
          <p:nvPr/>
        </p:nvPicPr>
        <p:blipFill>
          <a:blip r:embed="rId6"/>
          <a:stretch>
            <a:fillRect/>
          </a:stretch>
        </p:blipFill>
        <p:spPr>
          <a:xfrm>
            <a:off x="2046179" y="3207773"/>
            <a:ext cx="1638300" cy="6381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 name="Picture 20">
            <a:extLst>
              <a:ext uri="{FF2B5EF4-FFF2-40B4-BE49-F238E27FC236}">
                <a16:creationId xmlns:a16="http://schemas.microsoft.com/office/drawing/2014/main" id="{1D756BE1-5FAA-6B18-5E9B-F6E1827D12E5}"/>
              </a:ext>
            </a:extLst>
          </p:cNvPr>
          <p:cNvPicPr>
            <a:picLocks noChangeAspect="1"/>
          </p:cNvPicPr>
          <p:nvPr/>
        </p:nvPicPr>
        <p:blipFill>
          <a:blip r:embed="rId7"/>
          <a:stretch>
            <a:fillRect/>
          </a:stretch>
        </p:blipFill>
        <p:spPr>
          <a:xfrm>
            <a:off x="4796816" y="3187940"/>
            <a:ext cx="1695450" cy="333375"/>
          </a:xfrm>
          <a:prstGeom prst="rect">
            <a:avLst/>
          </a:prstGeom>
        </p:spPr>
      </p:pic>
      <p:pic>
        <p:nvPicPr>
          <p:cNvPr id="21" name="Picture 21">
            <a:extLst>
              <a:ext uri="{FF2B5EF4-FFF2-40B4-BE49-F238E27FC236}">
                <a16:creationId xmlns:a16="http://schemas.microsoft.com/office/drawing/2014/main" id="{21A35135-43B3-7FC5-4A98-5C6BE3E0C003}"/>
              </a:ext>
            </a:extLst>
          </p:cNvPr>
          <p:cNvPicPr>
            <a:picLocks noChangeAspect="1"/>
          </p:cNvPicPr>
          <p:nvPr/>
        </p:nvPicPr>
        <p:blipFill rotWithShape="1">
          <a:blip r:embed="rId8"/>
          <a:srcRect t="483" r="2283" b="2174"/>
          <a:stretch/>
        </p:blipFill>
        <p:spPr>
          <a:xfrm>
            <a:off x="4798187" y="3454161"/>
            <a:ext cx="1692501" cy="343061"/>
          </a:xfrm>
          <a:prstGeom prst="rect">
            <a:avLst/>
          </a:prstGeom>
        </p:spPr>
      </p:pic>
      <p:sp>
        <p:nvSpPr>
          <p:cNvPr id="23" name="Rectangle: Rounded Corners 22">
            <a:extLst>
              <a:ext uri="{FF2B5EF4-FFF2-40B4-BE49-F238E27FC236}">
                <a16:creationId xmlns:a16="http://schemas.microsoft.com/office/drawing/2014/main" id="{C80F0EC5-9948-574A-229B-0D3E98F775BB}"/>
              </a:ext>
            </a:extLst>
          </p:cNvPr>
          <p:cNvSpPr/>
          <p:nvPr/>
        </p:nvSpPr>
        <p:spPr>
          <a:xfrm>
            <a:off x="3435654" y="2202622"/>
            <a:ext cx="1691012" cy="5323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BCADE00-6CE2-75F6-9655-A2CC8D38B812}"/>
              </a:ext>
            </a:extLst>
          </p:cNvPr>
          <p:cNvSpPr/>
          <p:nvPr/>
        </p:nvSpPr>
        <p:spPr>
          <a:xfrm>
            <a:off x="4799816" y="3191005"/>
            <a:ext cx="1691012" cy="610644"/>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892780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AB4E6B3E-89D5-A543-665E-A226B4340E9E}"/>
              </a:ext>
            </a:extLst>
          </p:cNvPr>
          <p:cNvSpPr txBox="1"/>
          <p:nvPr/>
        </p:nvSpPr>
        <p:spPr>
          <a:xfrm>
            <a:off x="1435461" y="1325271"/>
            <a:ext cx="6364157" cy="7848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sz="1500" b="1" dirty="0">
                <a:latin typeface="Cambria Math" panose="02040503050406030204" pitchFamily="18" charset="0"/>
                <a:ea typeface="Cambria Math" panose="02040503050406030204" pitchFamily="18" charset="0"/>
              </a:rPr>
              <a:t>Here, we have taken the values of links as </a:t>
            </a:r>
          </a:p>
          <a:p>
            <a:r>
              <a:rPr lang="en-US" sz="1500" b="1" dirty="0">
                <a:latin typeface="Cambria Math" panose="02040503050406030204" pitchFamily="18" charset="0"/>
                <a:ea typeface="Cambria Math" panose="02040503050406030204" pitchFamily="18" charset="0"/>
              </a:rPr>
              <a:t>                r</a:t>
            </a:r>
            <a:r>
              <a:rPr lang="en-US" sz="1500" b="1" baseline="-25000" dirty="0">
                <a:latin typeface="Cambria Math" panose="02040503050406030204" pitchFamily="18" charset="0"/>
                <a:ea typeface="Cambria Math" panose="02040503050406030204" pitchFamily="18" charset="0"/>
              </a:rPr>
              <a:t>1</a:t>
            </a:r>
            <a:r>
              <a:rPr lang="en-US" sz="1500" b="1" dirty="0">
                <a:latin typeface="Cambria Math" panose="02040503050406030204" pitchFamily="18" charset="0"/>
                <a:ea typeface="Cambria Math" panose="02040503050406030204" pitchFamily="18" charset="0"/>
              </a:rPr>
              <a:t> = 100cm, r</a:t>
            </a:r>
            <a:r>
              <a:rPr lang="en-US" sz="1500" b="1" baseline="-25000" dirty="0">
                <a:latin typeface="Cambria Math" panose="02040503050406030204" pitchFamily="18" charset="0"/>
                <a:ea typeface="Cambria Math" panose="02040503050406030204" pitchFamily="18" charset="0"/>
              </a:rPr>
              <a:t>2</a:t>
            </a:r>
            <a:r>
              <a:rPr lang="en-US" sz="1500" b="1" dirty="0">
                <a:latin typeface="Cambria Math" panose="02040503050406030204" pitchFamily="18" charset="0"/>
                <a:ea typeface="Cambria Math" panose="02040503050406030204" pitchFamily="18" charset="0"/>
              </a:rPr>
              <a:t> = 45cm, r</a:t>
            </a:r>
            <a:r>
              <a:rPr lang="en-US" sz="1500" b="1" baseline="-25000" dirty="0">
                <a:latin typeface="Cambria Math" panose="02040503050406030204" pitchFamily="18" charset="0"/>
                <a:ea typeface="Cambria Math" panose="02040503050406030204" pitchFamily="18" charset="0"/>
              </a:rPr>
              <a:t>3 </a:t>
            </a:r>
            <a:r>
              <a:rPr lang="en-US" sz="1500" b="1" dirty="0">
                <a:latin typeface="Cambria Math" panose="02040503050406030204" pitchFamily="18" charset="0"/>
                <a:ea typeface="Cambria Math" panose="02040503050406030204" pitchFamily="18" charset="0"/>
              </a:rPr>
              <a:t>= 55cm,r</a:t>
            </a:r>
            <a:r>
              <a:rPr lang="en-US" sz="1500" b="1" baseline="-25000" dirty="0">
                <a:latin typeface="Cambria Math" panose="02040503050406030204" pitchFamily="18" charset="0"/>
                <a:ea typeface="Cambria Math" panose="02040503050406030204" pitchFamily="18" charset="0"/>
              </a:rPr>
              <a:t>4</a:t>
            </a:r>
            <a:r>
              <a:rPr lang="en-US" sz="1500" b="1" dirty="0">
                <a:latin typeface="Cambria Math" panose="02040503050406030204" pitchFamily="18" charset="0"/>
                <a:ea typeface="Cambria Math" panose="02040503050406030204" pitchFamily="18" charset="0"/>
              </a:rPr>
              <a:t> = 56cm</a:t>
            </a:r>
          </a:p>
          <a:p>
            <a:r>
              <a:rPr lang="en-US" sz="1500" b="1" dirty="0">
                <a:latin typeface="Cambria Math" panose="02040503050406030204" pitchFamily="18" charset="0"/>
                <a:ea typeface="Cambria Math" panose="02040503050406030204" pitchFamily="18" charset="0"/>
              </a:rPr>
              <a:t>                θ</a:t>
            </a:r>
            <a:r>
              <a:rPr lang="en-US" sz="1500" b="1" baseline="-25000" dirty="0">
                <a:latin typeface="Cambria Math" panose="02040503050406030204" pitchFamily="18" charset="0"/>
                <a:ea typeface="Cambria Math" panose="02040503050406030204" pitchFamily="18" charset="0"/>
              </a:rPr>
              <a:t>1 </a:t>
            </a:r>
            <a:r>
              <a:rPr lang="en-US" sz="1500" b="1" dirty="0">
                <a:latin typeface="Cambria Math" panose="02040503050406030204" pitchFamily="18" charset="0"/>
                <a:ea typeface="Cambria Math" panose="02040503050406030204" pitchFamily="18" charset="0"/>
              </a:rPr>
              <a:t>= 10rad, θ</a:t>
            </a:r>
            <a:r>
              <a:rPr lang="en-US" sz="1500" b="1" baseline="-25000" dirty="0">
                <a:latin typeface="Cambria Math" panose="02040503050406030204" pitchFamily="18" charset="0"/>
                <a:ea typeface="Cambria Math" panose="02040503050406030204" pitchFamily="18" charset="0"/>
              </a:rPr>
              <a:t>3 </a:t>
            </a:r>
            <a:r>
              <a:rPr lang="en-US" sz="1500" b="1" dirty="0">
                <a:latin typeface="Cambria Math" panose="02040503050406030204" pitchFamily="18" charset="0"/>
                <a:ea typeface="Cambria Math" panose="02040503050406030204" pitchFamily="18" charset="0"/>
              </a:rPr>
              <a:t>= 10rad(input angle),w</a:t>
            </a:r>
            <a:r>
              <a:rPr lang="en-US" sz="1500" b="1" baseline="-25000" dirty="0">
                <a:latin typeface="Cambria Math" panose="02040503050406030204" pitchFamily="18" charset="0"/>
                <a:ea typeface="Cambria Math" panose="02040503050406030204" pitchFamily="18" charset="0"/>
              </a:rPr>
              <a:t>3</a:t>
            </a:r>
            <a:r>
              <a:rPr lang="en-US" sz="1500" b="1" dirty="0">
                <a:latin typeface="Cambria Math" panose="02040503050406030204" pitchFamily="18" charset="0"/>
                <a:ea typeface="Cambria Math" panose="02040503050406030204" pitchFamily="18" charset="0"/>
              </a:rPr>
              <a:t> = 10.5rad/s,α</a:t>
            </a:r>
            <a:r>
              <a:rPr lang="en-US" sz="1500" b="1" baseline="-25000" dirty="0">
                <a:latin typeface="Cambria Math" panose="02040503050406030204" pitchFamily="18" charset="0"/>
                <a:ea typeface="Cambria Math" panose="02040503050406030204" pitchFamily="18" charset="0"/>
              </a:rPr>
              <a:t>3</a:t>
            </a:r>
            <a:r>
              <a:rPr lang="en-US" sz="1500" b="1" dirty="0">
                <a:latin typeface="Cambria Math" panose="02040503050406030204" pitchFamily="18" charset="0"/>
                <a:ea typeface="Cambria Math" panose="02040503050406030204" pitchFamily="18" charset="0"/>
              </a:rPr>
              <a:t> = -26 rad/s</a:t>
            </a:r>
            <a:r>
              <a:rPr lang="en-US" sz="1500" b="1" baseline="30000" dirty="0">
                <a:latin typeface="Cambria Math" panose="02040503050406030204" pitchFamily="18" charset="0"/>
                <a:ea typeface="Cambria Math" panose="02040503050406030204" pitchFamily="18" charset="0"/>
              </a:rPr>
              <a:t>2</a:t>
            </a:r>
          </a:p>
        </p:txBody>
      </p:sp>
      <p:sp>
        <p:nvSpPr>
          <p:cNvPr id="17" name="TextBox 16">
            <a:extLst>
              <a:ext uri="{FF2B5EF4-FFF2-40B4-BE49-F238E27FC236}">
                <a16:creationId xmlns:a16="http://schemas.microsoft.com/office/drawing/2014/main" id="{9D55C97A-9487-C4A6-1C2C-D7749D35FE09}"/>
              </a:ext>
            </a:extLst>
          </p:cNvPr>
          <p:cNvSpPr txBox="1"/>
          <p:nvPr/>
        </p:nvSpPr>
        <p:spPr>
          <a:xfrm>
            <a:off x="388123" y="463713"/>
            <a:ext cx="798430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800" b="1" kern="1200" spc="-5" dirty="0">
                <a:solidFill>
                  <a:srgbClr val="E6921E"/>
                </a:solidFill>
                <a:ea typeface="+mn-ea"/>
              </a:rPr>
              <a:t>SAMPLE PROBLEM WHEN LINK 3 IS DRIVER</a:t>
            </a:r>
            <a:endParaRPr lang="en-IN" sz="2800" kern="1200" spc="-5" dirty="0">
              <a:ea typeface="+mn-ea"/>
            </a:endParaRPr>
          </a:p>
          <a:p>
            <a:endParaRPr lang="en-IN" sz="2800" b="1" kern="1200" spc="-5" dirty="0">
              <a:solidFill>
                <a:srgbClr val="E6921E"/>
              </a:solidFill>
              <a:ea typeface="+mn-ea"/>
            </a:endParaRPr>
          </a:p>
        </p:txBody>
      </p:sp>
      <p:sp>
        <p:nvSpPr>
          <p:cNvPr id="18" name="TextBox 17">
            <a:extLst>
              <a:ext uri="{FF2B5EF4-FFF2-40B4-BE49-F238E27FC236}">
                <a16:creationId xmlns:a16="http://schemas.microsoft.com/office/drawing/2014/main" id="{56FF17F4-8695-741D-EA9B-34D3DF94795B}"/>
              </a:ext>
            </a:extLst>
          </p:cNvPr>
          <p:cNvSpPr txBox="1"/>
          <p:nvPr/>
        </p:nvSpPr>
        <p:spPr>
          <a:xfrm>
            <a:off x="1435461" y="3285475"/>
            <a:ext cx="653570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dirty="0">
                <a:latin typeface="Cambria Math" panose="02040503050406030204" pitchFamily="18" charset="0"/>
                <a:ea typeface="Cambria Math" panose="02040503050406030204" pitchFamily="18" charset="0"/>
              </a:rPr>
              <a:t>On substituting the above values  in the obtained equations </a:t>
            </a:r>
          </a:p>
          <a:p>
            <a:r>
              <a:rPr lang="en-US" dirty="0">
                <a:latin typeface="Cambria Math" panose="02040503050406030204" pitchFamily="18" charset="0"/>
                <a:ea typeface="Cambria Math" panose="02040503050406030204" pitchFamily="18" charset="0"/>
              </a:rPr>
              <a:t>    We get θ</a:t>
            </a:r>
            <a:r>
              <a:rPr lang="en-US" baseline="-25000" dirty="0">
                <a:latin typeface="Cambria Math" panose="02040503050406030204" pitchFamily="18" charset="0"/>
                <a:ea typeface="Cambria Math" panose="02040503050406030204" pitchFamily="18" charset="0"/>
              </a:rPr>
              <a:t>2</a:t>
            </a:r>
            <a:r>
              <a:rPr lang="en-US" dirty="0">
                <a:latin typeface="Cambria Math" panose="02040503050406030204" pitchFamily="18" charset="0"/>
                <a:ea typeface="Cambria Math" panose="02040503050406030204" pitchFamily="18" charset="0"/>
              </a:rPr>
              <a:t> = 55.02 rad </a:t>
            </a:r>
            <a:r>
              <a:rPr lang="en-US" dirty="0">
                <a:solidFill>
                  <a:srgbClr val="383536"/>
                </a:solidFill>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rPr>
              <a:t>w</a:t>
            </a:r>
            <a:r>
              <a:rPr lang="en-US" baseline="-25000" dirty="0">
                <a:latin typeface="Cambria Math" panose="02040503050406030204" pitchFamily="18" charset="0"/>
                <a:ea typeface="Cambria Math" panose="02040503050406030204" pitchFamily="18" charset="0"/>
              </a:rPr>
              <a:t>2</a:t>
            </a:r>
            <a:r>
              <a:rPr lang="en-US" dirty="0">
                <a:latin typeface="Cambria Math" panose="02040503050406030204" pitchFamily="18" charset="0"/>
                <a:ea typeface="Cambria Math" panose="02040503050406030204" pitchFamily="18" charset="0"/>
              </a:rPr>
              <a:t>=-12.81</a:t>
            </a:r>
            <a:r>
              <a:rPr lang="en-US" dirty="0">
                <a:solidFill>
                  <a:srgbClr val="383536"/>
                </a:solidFill>
                <a:latin typeface="Cambria Math" panose="02040503050406030204" pitchFamily="18" charset="0"/>
                <a:ea typeface="Cambria Math" panose="02040503050406030204" pitchFamily="18" charset="0"/>
              </a:rPr>
              <a:t> rad/s     </a:t>
            </a:r>
            <a:r>
              <a:rPr lang="en-US" dirty="0">
                <a:latin typeface="Cambria Math" panose="02040503050406030204" pitchFamily="18" charset="0"/>
                <a:ea typeface="Cambria Math" panose="02040503050406030204" pitchFamily="18" charset="0"/>
              </a:rPr>
              <a:t>α</a:t>
            </a:r>
            <a:r>
              <a:rPr lang="en-US" baseline="-25000" dirty="0">
                <a:latin typeface="Cambria Math" panose="02040503050406030204" pitchFamily="18" charset="0"/>
                <a:ea typeface="Cambria Math" panose="02040503050406030204" pitchFamily="18" charset="0"/>
              </a:rPr>
              <a:t>2</a:t>
            </a:r>
            <a:r>
              <a:rPr lang="en-US" dirty="0">
                <a:latin typeface="Cambria Math" panose="02040503050406030204" pitchFamily="18" charset="0"/>
                <a:ea typeface="Cambria Math" panose="02040503050406030204" pitchFamily="18" charset="0"/>
              </a:rPr>
              <a:t> = -109.86rad/s</a:t>
            </a:r>
            <a:r>
              <a:rPr lang="en-US" baseline="30000" dirty="0">
                <a:latin typeface="Cambria Math" panose="02040503050406030204" pitchFamily="18" charset="0"/>
                <a:ea typeface="Cambria Math" panose="02040503050406030204" pitchFamily="18" charset="0"/>
              </a:rPr>
              <a:t>2 </a:t>
            </a:r>
            <a:r>
              <a:rPr lang="en-US" dirty="0">
                <a:latin typeface="Cambria Math" panose="02040503050406030204" pitchFamily="18" charset="0"/>
                <a:ea typeface="Cambria Math" panose="02040503050406030204" pitchFamily="18" charset="0"/>
              </a:rPr>
              <a:t> </a:t>
            </a:r>
            <a:r>
              <a:rPr lang="en-US" b="1" dirty="0">
                <a:latin typeface="Cambria Math" panose="02040503050406030204" pitchFamily="18" charset="0"/>
                <a:ea typeface="Cambria Math" panose="02040503050406030204" pitchFamily="18" charset="0"/>
              </a:rPr>
              <a:t>   </a:t>
            </a:r>
            <a:endParaRPr lang="en-US" dirty="0">
              <a:latin typeface="Cambria Math" panose="02040503050406030204" pitchFamily="18" charset="0"/>
              <a:ea typeface="Cambria Math" panose="02040503050406030204" pitchFamily="18" charset="0"/>
            </a:endParaRPr>
          </a:p>
          <a:p>
            <a:r>
              <a:rPr lang="en-US" dirty="0">
                <a:solidFill>
                  <a:srgbClr val="383536"/>
                </a:solidFill>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rPr>
              <a:t>θ</a:t>
            </a:r>
            <a:r>
              <a:rPr lang="en-US" baseline="-25000" dirty="0">
                <a:solidFill>
                  <a:srgbClr val="383536"/>
                </a:solidFill>
                <a:latin typeface="Cambria Math" panose="02040503050406030204" pitchFamily="18" charset="0"/>
                <a:ea typeface="Cambria Math" panose="02040503050406030204" pitchFamily="18" charset="0"/>
              </a:rPr>
              <a:t>4</a:t>
            </a:r>
            <a:r>
              <a:rPr lang="en-US" dirty="0">
                <a:solidFill>
                  <a:srgbClr val="383536"/>
                </a:solidFill>
                <a:latin typeface="Cambria Math" panose="02040503050406030204" pitchFamily="18" charset="0"/>
                <a:ea typeface="Cambria Math" panose="02040503050406030204" pitchFamily="18" charset="0"/>
              </a:rPr>
              <a:t> = 68.65rad</a:t>
            </a:r>
            <a:r>
              <a:rPr lang="en-US" dirty="0">
                <a:latin typeface="Cambria Math" panose="02040503050406030204" pitchFamily="18" charset="0"/>
                <a:ea typeface="Cambria Math" panose="02040503050406030204" pitchFamily="18" charset="0"/>
              </a:rPr>
              <a:t>       w</a:t>
            </a:r>
            <a:r>
              <a:rPr lang="en-US" baseline="-25000" dirty="0">
                <a:latin typeface="Cambria Math" panose="02040503050406030204" pitchFamily="18" charset="0"/>
                <a:ea typeface="Cambria Math" panose="02040503050406030204" pitchFamily="18" charset="0"/>
              </a:rPr>
              <a:t>4</a:t>
            </a:r>
            <a:r>
              <a:rPr lang="en-US" dirty="0">
                <a:latin typeface="Cambria Math" panose="02040503050406030204" pitchFamily="18" charset="0"/>
                <a:ea typeface="Cambria Math" panose="02040503050406030204" pitchFamily="18" charset="0"/>
              </a:rPr>
              <a:t>=-10.3 rad/s       α</a:t>
            </a:r>
            <a:r>
              <a:rPr lang="en-US" baseline="-25000" dirty="0">
                <a:latin typeface="Cambria Math" panose="02040503050406030204" pitchFamily="18" charset="0"/>
                <a:ea typeface="Cambria Math" panose="02040503050406030204" pitchFamily="18" charset="0"/>
              </a:rPr>
              <a:t>4</a:t>
            </a:r>
            <a:r>
              <a:rPr lang="en-US" dirty="0">
                <a:latin typeface="Cambria Math" panose="02040503050406030204" pitchFamily="18" charset="0"/>
                <a:ea typeface="Cambria Math" panose="02040503050406030204" pitchFamily="18" charset="0"/>
              </a:rPr>
              <a:t> = 175.09rad/s</a:t>
            </a:r>
            <a:r>
              <a:rPr lang="en-US" baseline="30000" dirty="0">
                <a:latin typeface="Cambria Math" panose="02040503050406030204" pitchFamily="18" charset="0"/>
                <a:ea typeface="Cambria Math" panose="02040503050406030204" pitchFamily="18" charset="0"/>
              </a:rPr>
              <a:t>2</a:t>
            </a:r>
          </a:p>
        </p:txBody>
      </p:sp>
      <p:sp>
        <p:nvSpPr>
          <p:cNvPr id="29" name="TextBox 28">
            <a:extLst>
              <a:ext uri="{FF2B5EF4-FFF2-40B4-BE49-F238E27FC236}">
                <a16:creationId xmlns:a16="http://schemas.microsoft.com/office/drawing/2014/main" id="{49E37C5E-A6CF-5B42-4F2A-5AAA1970664E}"/>
              </a:ext>
            </a:extLst>
          </p:cNvPr>
          <p:cNvSpPr txBox="1"/>
          <p:nvPr/>
        </p:nvSpPr>
        <p:spPr>
          <a:xfrm>
            <a:off x="2499421" y="4160279"/>
            <a:ext cx="2893218" cy="523220"/>
          </a:xfrm>
          <a:prstGeom prst="rect">
            <a:avLst/>
          </a:prstGeom>
          <a:solidFill>
            <a:schemeClr val="tx2">
              <a:lumMod val="50000"/>
            </a:schemeClr>
          </a:solidFill>
          <a:ln>
            <a:solidFill>
              <a:srgbClr val="E6921E"/>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t>V</a:t>
            </a:r>
            <a:r>
              <a:rPr lang="en-US" baseline="-25000" dirty="0" err="1"/>
              <a:t>c</a:t>
            </a:r>
            <a:r>
              <a:rPr lang="en-US" dirty="0"/>
              <a:t> = 0.309m/s     </a:t>
            </a:r>
            <a:r>
              <a:rPr lang="en-US" dirty="0" err="1"/>
              <a:t>a</a:t>
            </a:r>
            <a:r>
              <a:rPr lang="en-US" baseline="-25000" dirty="0" err="1"/>
              <a:t>B</a:t>
            </a:r>
            <a:r>
              <a:rPr lang="en-US" dirty="0"/>
              <a:t> = 7.089m/s</a:t>
            </a:r>
            <a:r>
              <a:rPr lang="en-US" baseline="30000" dirty="0"/>
              <a:t>2</a:t>
            </a:r>
          </a:p>
          <a:p>
            <a:r>
              <a:rPr lang="en-US" dirty="0" err="1"/>
              <a:t>V</a:t>
            </a:r>
            <a:r>
              <a:rPr lang="en-US" baseline="-25000" dirty="0" err="1"/>
              <a:t>b</a:t>
            </a:r>
            <a:r>
              <a:rPr lang="en-US" baseline="-25000" dirty="0"/>
              <a:t> </a:t>
            </a:r>
            <a:r>
              <a:rPr lang="en-US" dirty="0"/>
              <a:t>= 0.55 m/s      </a:t>
            </a:r>
            <a:r>
              <a:rPr lang="en-US" dirty="0" err="1"/>
              <a:t>a</a:t>
            </a:r>
            <a:r>
              <a:rPr lang="en-US" baseline="-25000" dirty="0" err="1"/>
              <a:t>C</a:t>
            </a:r>
            <a:r>
              <a:rPr lang="en-US" dirty="0"/>
              <a:t> = 7.72m/s</a:t>
            </a:r>
            <a:r>
              <a:rPr lang="en-US" baseline="30000" dirty="0"/>
              <a:t>2</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302E2A-7BBD-D8A4-1002-3D3EA2B44E60}"/>
                  </a:ext>
                </a:extLst>
              </p:cNvPr>
              <p:cNvSpPr txBox="1"/>
              <p:nvPr/>
            </p:nvSpPr>
            <p:spPr>
              <a:xfrm>
                <a:off x="1435461" y="2420789"/>
                <a:ext cx="5854941"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sz="1500" dirty="0">
                    <a:latin typeface="Cambria Math" panose="02040503050406030204" pitchFamily="18" charset="0"/>
                    <a:ea typeface="Cambria Math" panose="02040503050406030204" pitchFamily="18" charset="0"/>
                  </a:rPr>
                  <a:t>Instead of taking  θ3 as variable take </a:t>
                </a:r>
                <a14:m>
                  <m:oMath xmlns:m="http://schemas.openxmlformats.org/officeDocument/2006/math">
                    <m:sSub>
                      <m:sSubPr>
                        <m:ctrlPr>
                          <a:rPr lang="en-US" sz="1500" i="1" smtClean="0">
                            <a:latin typeface="Cambria Math" panose="02040503050406030204" pitchFamily="18" charset="0"/>
                            <a:ea typeface="Cambria Math" panose="02040503050406030204" pitchFamily="18" charset="0"/>
                          </a:rPr>
                        </m:ctrlPr>
                      </m:sSubPr>
                      <m:e>
                        <m:r>
                          <m:rPr>
                            <m:sty m:val="p"/>
                          </m:rPr>
                          <a:rPr lang="en-US" sz="1500" i="0" smtClean="0">
                            <a:latin typeface="Cambria Math" panose="02040503050406030204" pitchFamily="18" charset="0"/>
                            <a:ea typeface="Cambria Math" panose="02040503050406030204" pitchFamily="18" charset="0"/>
                          </a:rPr>
                          <m:t>θ</m:t>
                        </m:r>
                      </m:e>
                      <m:sub>
                        <m:r>
                          <a:rPr lang="en-IN" sz="1500" b="0" i="0" smtClean="0">
                            <a:latin typeface="Cambria Math" panose="02040503050406030204" pitchFamily="18" charset="0"/>
                            <a:ea typeface="Cambria Math" panose="02040503050406030204" pitchFamily="18" charset="0"/>
                          </a:rPr>
                          <m:t>2</m:t>
                        </m:r>
                      </m:sub>
                    </m:sSub>
                  </m:oMath>
                </a14:m>
                <a:r>
                  <a:rPr lang="en-US" sz="1500" dirty="0">
                    <a:latin typeface="Cambria Math" panose="02040503050406030204" pitchFamily="18" charset="0"/>
                    <a:ea typeface="Cambria Math" panose="02040503050406030204" pitchFamily="18" charset="0"/>
                  </a:rPr>
                  <a:t>as variable in all the above equations and solve for </a:t>
                </a:r>
                <a:r>
                  <a:rPr lang="en-US" sz="1500" dirty="0">
                    <a:ea typeface="Cambria Math" panose="02040503050406030204" pitchFamily="18" charset="0"/>
                  </a:rPr>
                  <a:t> </a:t>
                </a:r>
                <a14:m>
                  <m:oMath xmlns:m="http://schemas.openxmlformats.org/officeDocument/2006/math">
                    <m:sSub>
                      <m:sSubPr>
                        <m:ctrlPr>
                          <a:rPr lang="en-US" sz="1500" i="1">
                            <a:latin typeface="Cambria Math" panose="02040503050406030204" pitchFamily="18" charset="0"/>
                            <a:ea typeface="Cambria Math" panose="02040503050406030204" pitchFamily="18" charset="0"/>
                          </a:rPr>
                        </m:ctrlPr>
                      </m:sSubPr>
                      <m:e>
                        <m:r>
                          <m:rPr>
                            <m:sty m:val="p"/>
                          </m:rPr>
                          <a:rPr lang="en-US" sz="1500">
                            <a:latin typeface="Cambria Math" panose="02040503050406030204" pitchFamily="18" charset="0"/>
                            <a:ea typeface="Cambria Math" panose="02040503050406030204" pitchFamily="18" charset="0"/>
                          </a:rPr>
                          <m:t>θ</m:t>
                        </m:r>
                      </m:e>
                      <m:sub>
                        <m:r>
                          <a:rPr lang="en-IN" sz="1500">
                            <a:latin typeface="Cambria Math" panose="02040503050406030204" pitchFamily="18" charset="0"/>
                            <a:ea typeface="Cambria Math" panose="02040503050406030204" pitchFamily="18" charset="0"/>
                          </a:rPr>
                          <m:t>2</m:t>
                        </m:r>
                      </m:sub>
                    </m:sSub>
                    <m:r>
                      <a:rPr lang="en-IN" sz="1500">
                        <a:latin typeface="Cambria Math" panose="02040503050406030204" pitchFamily="18" charset="0"/>
                        <a:ea typeface="Cambria Math" panose="02040503050406030204" pitchFamily="18" charset="0"/>
                      </a:rPr>
                      <m:t>,</m:t>
                    </m:r>
                    <m:sSub>
                      <m:sSubPr>
                        <m:ctrlPr>
                          <a:rPr lang="en-US" sz="1500" i="1">
                            <a:latin typeface="Cambria Math" panose="02040503050406030204" pitchFamily="18" charset="0"/>
                            <a:ea typeface="Cambria Math" panose="02040503050406030204" pitchFamily="18" charset="0"/>
                          </a:rPr>
                        </m:ctrlPr>
                      </m:sSubPr>
                      <m:e>
                        <m:r>
                          <m:rPr>
                            <m:sty m:val="p"/>
                          </m:rPr>
                          <a:rPr lang="en-US" sz="1500">
                            <a:latin typeface="Cambria Math" panose="02040503050406030204" pitchFamily="18" charset="0"/>
                            <a:ea typeface="Cambria Math" panose="02040503050406030204" pitchFamily="18" charset="0"/>
                          </a:rPr>
                          <m:t>θ</m:t>
                        </m:r>
                      </m:e>
                      <m:sub>
                        <m:r>
                          <a:rPr lang="en-IN" sz="1500">
                            <a:latin typeface="Cambria Math" panose="02040503050406030204" pitchFamily="18" charset="0"/>
                            <a:ea typeface="Cambria Math" panose="02040503050406030204" pitchFamily="18" charset="0"/>
                          </a:rPr>
                          <m:t>4</m:t>
                        </m:r>
                      </m:sub>
                    </m:sSub>
                  </m:oMath>
                </a14:m>
                <a:endParaRPr lang="en-US" sz="1500" dirty="0">
                  <a:latin typeface="Cambria Math" panose="02040503050406030204" pitchFamily="18" charset="0"/>
                  <a:ea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90302E2A-7BBD-D8A4-1002-3D3EA2B44E60}"/>
                  </a:ext>
                </a:extLst>
              </p:cNvPr>
              <p:cNvSpPr txBox="1">
                <a:spLocks noRot="1" noChangeAspect="1" noMove="1" noResize="1" noEditPoints="1" noAdjustHandles="1" noChangeArrowheads="1" noChangeShapeType="1" noTextEdit="1"/>
              </p:cNvSpPr>
              <p:nvPr/>
            </p:nvSpPr>
            <p:spPr>
              <a:xfrm>
                <a:off x="1435461" y="2420789"/>
                <a:ext cx="5854941" cy="553998"/>
              </a:xfrm>
              <a:prstGeom prst="rect">
                <a:avLst/>
              </a:prstGeom>
              <a:blipFill>
                <a:blip r:embed="rId2"/>
                <a:stretch>
                  <a:fillRect l="-312" t="-2198" r="-728" b="-12088"/>
                </a:stretch>
              </a:blipFill>
            </p:spPr>
            <p:txBody>
              <a:bodyPr/>
              <a:lstStyle/>
              <a:p>
                <a:r>
                  <a:rPr lang="en-IN">
                    <a:noFill/>
                  </a:rPr>
                  <a:t> </a:t>
                </a:r>
              </a:p>
            </p:txBody>
          </p:sp>
        </mc:Fallback>
      </mc:AlternateContent>
    </p:spTree>
    <p:extLst>
      <p:ext uri="{BB962C8B-B14F-4D97-AF65-F5344CB8AC3E}">
        <p14:creationId xmlns:p14="http://schemas.microsoft.com/office/powerpoint/2010/main" val="2742285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2" name="Title 2">
            <a:extLst>
              <a:ext uri="{FF2B5EF4-FFF2-40B4-BE49-F238E27FC236}">
                <a16:creationId xmlns:a16="http://schemas.microsoft.com/office/drawing/2014/main" id="{1B7DF701-BEBE-2BBE-4685-CBA2CA54C1FC}"/>
              </a:ext>
            </a:extLst>
          </p:cNvPr>
          <p:cNvSpPr>
            <a:spLocks noGrp="1"/>
          </p:cNvSpPr>
          <p:nvPr/>
        </p:nvSpPr>
        <p:spPr>
          <a:xfrm>
            <a:off x="2876527" y="213273"/>
            <a:ext cx="4535700" cy="97386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400"/>
              <a:buFont typeface="Teko Light"/>
              <a:buNone/>
              <a:defRPr sz="6000" b="0" i="0" u="none" strike="noStrike" cap="none">
                <a:solidFill>
                  <a:schemeClr val="accent1"/>
                </a:solidFill>
                <a:latin typeface="Teko Light"/>
                <a:ea typeface="Teko Light"/>
                <a:cs typeface="Teko Light"/>
                <a:sym typeface="Teko Light"/>
              </a:defRPr>
            </a:lvl1pPr>
            <a:lvl2pPr marR="0" lvl="1"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2pPr>
            <a:lvl3pPr marR="0" lvl="2"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3pPr>
            <a:lvl4pPr marR="0" lvl="3"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4pPr>
            <a:lvl5pPr marR="0" lvl="4"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5pPr>
            <a:lvl6pPr marR="0" lvl="5"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6pPr>
            <a:lvl7pPr marR="0" lvl="6"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7pPr>
            <a:lvl8pPr marR="0" lvl="7"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8pPr>
            <a:lvl9pPr marR="0" lvl="8"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9pPr>
          </a:lstStyle>
          <a:p>
            <a:pPr algn="l"/>
            <a:r>
              <a:rPr lang="en-US" sz="5500" b="1"/>
              <a:t>INTRODUCTION</a:t>
            </a:r>
            <a:r>
              <a:rPr lang="en-US" sz="7200" b="1"/>
              <a:t> </a:t>
            </a:r>
            <a:endParaRPr lang="en-US" sz="7200"/>
          </a:p>
        </p:txBody>
      </p:sp>
      <p:sp>
        <p:nvSpPr>
          <p:cNvPr id="23" name="TextBox 1">
            <a:extLst>
              <a:ext uri="{FF2B5EF4-FFF2-40B4-BE49-F238E27FC236}">
                <a16:creationId xmlns:a16="http://schemas.microsoft.com/office/drawing/2014/main" id="{E2F45407-DCDC-ED8A-18D8-E0E2F10EEA71}"/>
              </a:ext>
            </a:extLst>
          </p:cNvPr>
          <p:cNvSpPr txBox="1"/>
          <p:nvPr/>
        </p:nvSpPr>
        <p:spPr>
          <a:xfrm>
            <a:off x="345342" y="1387190"/>
            <a:ext cx="8727774" cy="333937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IN"/>
          </a:p>
          <a:p>
            <a:pPr marL="285750" indent="-285750">
              <a:buChar char="•"/>
            </a:pPr>
            <a:r>
              <a:rPr lang="en-IN" sz="1800" kern="1200">
                <a:solidFill>
                  <a:schemeClr val="tx1"/>
                </a:solidFill>
                <a:latin typeface="Calibri"/>
                <a:cs typeface="Times New Roman"/>
              </a:rPr>
              <a:t>Robotic electromechanical drives require gearing systems to match the motor impedances to the appropriate loads. </a:t>
            </a:r>
          </a:p>
          <a:p>
            <a:endParaRPr lang="en-IN" sz="100" kern="1200">
              <a:solidFill>
                <a:schemeClr val="tx1"/>
              </a:solidFill>
              <a:latin typeface="Calibri"/>
              <a:cs typeface="Times New Roman"/>
            </a:endParaRPr>
          </a:p>
          <a:p>
            <a:endParaRPr lang="en-IN" sz="100" kern="1200">
              <a:solidFill>
                <a:schemeClr val="tx1"/>
              </a:solidFill>
              <a:latin typeface="Calibri"/>
              <a:cs typeface="Times New Roman"/>
            </a:endParaRPr>
          </a:p>
          <a:p>
            <a:endParaRPr lang="en-IN" sz="100" kern="1200">
              <a:solidFill>
                <a:schemeClr val="tx1"/>
              </a:solidFill>
              <a:latin typeface="Calibri"/>
              <a:cs typeface="Times New Roman"/>
            </a:endParaRPr>
          </a:p>
          <a:p>
            <a:endParaRPr lang="en-IN" sz="100" kern="1200">
              <a:solidFill>
                <a:schemeClr val="tx1"/>
              </a:solidFill>
              <a:latin typeface="Calibri"/>
              <a:cs typeface="Times New Roman"/>
            </a:endParaRPr>
          </a:p>
          <a:p>
            <a:endParaRPr lang="en-IN" sz="100" kern="1200">
              <a:solidFill>
                <a:schemeClr val="tx1"/>
              </a:solidFill>
              <a:latin typeface="Calibri"/>
              <a:cs typeface="Times New Roman"/>
            </a:endParaRPr>
          </a:p>
          <a:p>
            <a:pPr marL="285750" indent="-285750">
              <a:buFont typeface="Arial" panose="020B0604020202020204" pitchFamily="34" charset="0"/>
              <a:buChar char="•"/>
            </a:pPr>
            <a:r>
              <a:rPr lang="en-IN" sz="1800" kern="1200">
                <a:solidFill>
                  <a:schemeClr val="tx1"/>
                </a:solidFill>
                <a:latin typeface="Calibri"/>
                <a:cs typeface="Times New Roman"/>
              </a:rPr>
              <a:t>These mechanisms can occasionally result in major issues that reduce the robots' ability to manage themselves. </a:t>
            </a:r>
          </a:p>
          <a:p>
            <a:endParaRPr lang="en-IN" sz="100" kern="1200">
              <a:solidFill>
                <a:schemeClr val="tx1"/>
              </a:solidFill>
              <a:latin typeface="Calibri"/>
              <a:cs typeface="Times New Roman"/>
            </a:endParaRPr>
          </a:p>
          <a:p>
            <a:endParaRPr lang="en-IN" sz="100" kern="1200">
              <a:solidFill>
                <a:schemeClr val="tx1"/>
              </a:solidFill>
              <a:latin typeface="Calibri"/>
              <a:cs typeface="Times New Roman"/>
            </a:endParaRPr>
          </a:p>
          <a:p>
            <a:endParaRPr lang="en-IN" sz="100" kern="1200">
              <a:solidFill>
                <a:schemeClr val="tx1"/>
              </a:solidFill>
              <a:latin typeface="Calibri"/>
              <a:cs typeface="Times New Roman"/>
            </a:endParaRPr>
          </a:p>
          <a:p>
            <a:endParaRPr lang="en-IN" sz="100" kern="1200">
              <a:solidFill>
                <a:schemeClr val="tx1"/>
              </a:solidFill>
              <a:latin typeface="Calibri"/>
              <a:cs typeface="Times New Roman"/>
            </a:endParaRPr>
          </a:p>
          <a:p>
            <a:endParaRPr lang="en-IN" sz="100" kern="1200">
              <a:solidFill>
                <a:schemeClr val="tx1"/>
              </a:solidFill>
              <a:latin typeface="Calibri"/>
              <a:cs typeface="Times New Roman"/>
            </a:endParaRPr>
          </a:p>
          <a:p>
            <a:pPr marL="285750" indent="-285750">
              <a:buFont typeface="Arial" panose="020B0604020202020204" pitchFamily="34" charset="0"/>
              <a:buChar char="•"/>
            </a:pPr>
            <a:r>
              <a:rPr lang="en-IN" sz="1800" kern="1200">
                <a:solidFill>
                  <a:schemeClr val="tx1"/>
                </a:solidFill>
                <a:latin typeface="Calibri"/>
                <a:cs typeface="Times New Roman"/>
              </a:rPr>
              <a:t>For instance, harmonic motors, which are frequently utilised in current robots, have insufficient mechanical rigidity and substantial torque variability. </a:t>
            </a:r>
          </a:p>
          <a:p>
            <a:endParaRPr lang="en-IN" sz="100" kern="1200">
              <a:solidFill>
                <a:schemeClr val="tx1"/>
              </a:solidFill>
              <a:latin typeface="Calibri"/>
              <a:cs typeface="Times New Roman"/>
            </a:endParaRPr>
          </a:p>
          <a:p>
            <a:endParaRPr lang="en-IN" sz="100" kern="1200">
              <a:solidFill>
                <a:schemeClr val="tx1"/>
              </a:solidFill>
              <a:latin typeface="Calibri"/>
              <a:cs typeface="Times New Roman"/>
            </a:endParaRPr>
          </a:p>
          <a:p>
            <a:endParaRPr lang="en-IN" sz="100" kern="1200">
              <a:solidFill>
                <a:schemeClr val="tx1"/>
              </a:solidFill>
              <a:latin typeface="Calibri"/>
              <a:cs typeface="Times New Roman"/>
            </a:endParaRPr>
          </a:p>
          <a:p>
            <a:endParaRPr lang="en-IN" sz="100" kern="1200">
              <a:solidFill>
                <a:schemeClr val="tx1"/>
              </a:solidFill>
              <a:latin typeface="Calibri"/>
              <a:cs typeface="Times New Roman"/>
            </a:endParaRPr>
          </a:p>
          <a:p>
            <a:endParaRPr lang="en-IN" sz="100" kern="1200">
              <a:solidFill>
                <a:schemeClr val="tx1"/>
              </a:solidFill>
              <a:latin typeface="Calibri"/>
              <a:cs typeface="Times New Roman"/>
            </a:endParaRPr>
          </a:p>
          <a:p>
            <a:pPr marL="285750" indent="-285750">
              <a:buFont typeface="Arial" panose="020B0604020202020204" pitchFamily="34" charset="0"/>
              <a:buChar char="•"/>
            </a:pPr>
            <a:r>
              <a:rPr lang="en-IN" sz="1800" kern="1200">
                <a:solidFill>
                  <a:schemeClr val="tx1"/>
                </a:solidFill>
                <a:latin typeface="Calibri"/>
                <a:cs typeface="Times New Roman"/>
              </a:rPr>
              <a:t>Backlash is the main issue with other robots' gear trains. Preloading gears is a frequent method for removing backlash. To maintain the least amount of backlash, these gears must be changed frequently.</a:t>
            </a:r>
          </a:p>
          <a:p>
            <a:endParaRPr lang="en-IN" sz="100" kern="1200">
              <a:solidFill>
                <a:schemeClr val="tx1"/>
              </a:solidFill>
              <a:latin typeface="Calibri"/>
              <a:cs typeface="Times New Roman"/>
            </a:endParaRPr>
          </a:p>
          <a:p>
            <a:endParaRPr lang="en-IN" sz="100" kern="1200">
              <a:solidFill>
                <a:schemeClr val="tx1"/>
              </a:solidFill>
              <a:latin typeface="Calibri"/>
              <a:cs typeface="Times New Roman"/>
            </a:endParaRPr>
          </a:p>
          <a:p>
            <a:endParaRPr lang="en-IN" sz="100" kern="1200">
              <a:solidFill>
                <a:schemeClr val="tx1"/>
              </a:solidFill>
              <a:latin typeface="Calibri"/>
              <a:cs typeface="Times New Roman"/>
            </a:endParaRPr>
          </a:p>
          <a:p>
            <a:endParaRPr lang="en-IN" sz="100" kern="1200">
              <a:solidFill>
                <a:schemeClr val="tx1"/>
              </a:solidFill>
              <a:latin typeface="Calibri"/>
              <a:cs typeface="Times New Roman"/>
            </a:endParaRPr>
          </a:p>
          <a:p>
            <a:pPr marL="285750" indent="-285750">
              <a:buFont typeface="Arial" panose="020B0604020202020204" pitchFamily="34" charset="0"/>
              <a:buChar char="•"/>
            </a:pPr>
            <a:r>
              <a:rPr lang="en-IN" sz="1800" kern="1200">
                <a:solidFill>
                  <a:schemeClr val="tx1"/>
                </a:solidFill>
                <a:latin typeface="Calibri"/>
                <a:cs typeface="Times New Roman"/>
              </a:rPr>
              <a:t>Torque control cannot be accomplished with traditional electromechanical robots. </a:t>
            </a:r>
          </a:p>
        </p:txBody>
      </p:sp>
      <p:sp>
        <p:nvSpPr>
          <p:cNvPr id="5" name="TextBox 4">
            <a:extLst>
              <a:ext uri="{FF2B5EF4-FFF2-40B4-BE49-F238E27FC236}">
                <a16:creationId xmlns:a16="http://schemas.microsoft.com/office/drawing/2014/main" id="{3B34C8D5-5F57-F40D-A939-0CE0ED775DD5}"/>
              </a:ext>
            </a:extLst>
          </p:cNvPr>
          <p:cNvSpPr txBox="1"/>
          <p:nvPr/>
        </p:nvSpPr>
        <p:spPr>
          <a:xfrm>
            <a:off x="123052" y="987080"/>
            <a:ext cx="6270659" cy="400110"/>
          </a:xfrm>
          <a:prstGeom prst="rect">
            <a:avLst/>
          </a:prstGeom>
          <a:noFill/>
        </p:spPr>
        <p:txBody>
          <a:bodyPr wrap="square">
            <a:spAutoFit/>
          </a:bodyPr>
          <a:lstStyle/>
          <a:p>
            <a:r>
              <a:rPr lang="en-IN" sz="2000" b="1" u="sng" kern="1200">
                <a:solidFill>
                  <a:schemeClr val="tx1"/>
                </a:solidFill>
                <a:latin typeface="Calibri"/>
                <a:ea typeface="+mn-ea"/>
                <a:cs typeface="+mn-cs"/>
              </a:rPr>
              <a:t>Complications of Traditional Electromechanical Robots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D42B8-AB7A-DBB8-C84A-272A3253AABB}"/>
              </a:ext>
            </a:extLst>
          </p:cNvPr>
          <p:cNvSpPr>
            <a:spLocks noGrp="1"/>
          </p:cNvSpPr>
          <p:nvPr>
            <p:ph type="ctrTitle" idx="2"/>
          </p:nvPr>
        </p:nvSpPr>
        <p:spPr>
          <a:xfrm flipH="1">
            <a:off x="2558414" y="335186"/>
            <a:ext cx="3770386" cy="421225"/>
          </a:xfrm>
        </p:spPr>
        <p:txBody>
          <a:bodyPr/>
          <a:lstStyle/>
          <a:p>
            <a:r>
              <a:rPr lang="en-US" sz="2700">
                <a:latin typeface="Cooper Black"/>
              </a:rPr>
              <a:t>FINAL OUTCOME</a:t>
            </a:r>
          </a:p>
        </p:txBody>
      </p:sp>
      <p:pic>
        <p:nvPicPr>
          <p:cNvPr id="2" name="Picture 2">
            <a:extLst>
              <a:ext uri="{FF2B5EF4-FFF2-40B4-BE49-F238E27FC236}">
                <a16:creationId xmlns:a16="http://schemas.microsoft.com/office/drawing/2014/main" id="{6DD0CC33-3DDE-2F60-66CC-7AB0B26C60B0}"/>
              </a:ext>
            </a:extLst>
          </p:cNvPr>
          <p:cNvPicPr>
            <a:picLocks noChangeAspect="1"/>
          </p:cNvPicPr>
          <p:nvPr/>
        </p:nvPicPr>
        <p:blipFill>
          <a:blip r:embed="rId2"/>
          <a:stretch>
            <a:fillRect/>
          </a:stretch>
        </p:blipFill>
        <p:spPr>
          <a:xfrm>
            <a:off x="1649325" y="1285614"/>
            <a:ext cx="1743075" cy="5524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4">
            <a:extLst>
              <a:ext uri="{FF2B5EF4-FFF2-40B4-BE49-F238E27FC236}">
                <a16:creationId xmlns:a16="http://schemas.microsoft.com/office/drawing/2014/main" id="{EB69DFAC-045B-7641-859B-4F11D0DC638E}"/>
              </a:ext>
            </a:extLst>
          </p:cNvPr>
          <p:cNvPicPr>
            <a:picLocks noChangeAspect="1"/>
          </p:cNvPicPr>
          <p:nvPr/>
        </p:nvPicPr>
        <p:blipFill>
          <a:blip r:embed="rId3"/>
          <a:stretch>
            <a:fillRect/>
          </a:stretch>
        </p:blipFill>
        <p:spPr>
          <a:xfrm>
            <a:off x="5558489" y="1282874"/>
            <a:ext cx="1362075" cy="5579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6">
            <a:extLst>
              <a:ext uri="{FF2B5EF4-FFF2-40B4-BE49-F238E27FC236}">
                <a16:creationId xmlns:a16="http://schemas.microsoft.com/office/drawing/2014/main" id="{87B703BD-B5F5-741A-D77C-D65DD93AC741}"/>
              </a:ext>
            </a:extLst>
          </p:cNvPr>
          <p:cNvPicPr>
            <a:picLocks noChangeAspect="1"/>
          </p:cNvPicPr>
          <p:nvPr/>
        </p:nvPicPr>
        <p:blipFill>
          <a:blip r:embed="rId4"/>
          <a:stretch>
            <a:fillRect/>
          </a:stretch>
        </p:blipFill>
        <p:spPr>
          <a:xfrm>
            <a:off x="1682663" y="3687676"/>
            <a:ext cx="1676400" cy="5238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7">
            <a:extLst>
              <a:ext uri="{FF2B5EF4-FFF2-40B4-BE49-F238E27FC236}">
                <a16:creationId xmlns:a16="http://schemas.microsoft.com/office/drawing/2014/main" id="{E269F3BE-855F-4703-5F3B-AAB42FFD1183}"/>
              </a:ext>
            </a:extLst>
          </p:cNvPr>
          <p:cNvPicPr>
            <a:picLocks noChangeAspect="1"/>
          </p:cNvPicPr>
          <p:nvPr/>
        </p:nvPicPr>
        <p:blipFill>
          <a:blip r:embed="rId5"/>
          <a:stretch>
            <a:fillRect/>
          </a:stretch>
        </p:blipFill>
        <p:spPr>
          <a:xfrm>
            <a:off x="5372752" y="3635940"/>
            <a:ext cx="1733550" cy="533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8">
            <a:extLst>
              <a:ext uri="{FF2B5EF4-FFF2-40B4-BE49-F238E27FC236}">
                <a16:creationId xmlns:a16="http://schemas.microsoft.com/office/drawing/2014/main" id="{C465635D-D985-BAF9-A3E7-36BF29389A42}"/>
              </a:ext>
            </a:extLst>
          </p:cNvPr>
          <p:cNvPicPr>
            <a:picLocks noChangeAspect="1"/>
          </p:cNvPicPr>
          <p:nvPr/>
        </p:nvPicPr>
        <p:blipFill>
          <a:blip r:embed="rId6"/>
          <a:stretch>
            <a:fillRect/>
          </a:stretch>
        </p:blipFill>
        <p:spPr>
          <a:xfrm>
            <a:off x="3551390" y="2318359"/>
            <a:ext cx="1790700" cy="647700"/>
          </a:xfrm>
          <a:prstGeom prst="rect">
            <a:avLst/>
          </a:prstGeom>
        </p:spPr>
      </p:pic>
      <p:sp>
        <p:nvSpPr>
          <p:cNvPr id="9" name="Rectangle: Rounded Corners 8">
            <a:extLst>
              <a:ext uri="{FF2B5EF4-FFF2-40B4-BE49-F238E27FC236}">
                <a16:creationId xmlns:a16="http://schemas.microsoft.com/office/drawing/2014/main" id="{38BC6415-B790-1539-6F3A-C229056D88F2}"/>
              </a:ext>
            </a:extLst>
          </p:cNvPr>
          <p:cNvSpPr/>
          <p:nvPr/>
        </p:nvSpPr>
        <p:spPr>
          <a:xfrm>
            <a:off x="3551128" y="2318097"/>
            <a:ext cx="1784958" cy="64978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34627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5"/>
        <p:cNvGrpSpPr/>
        <p:nvPr/>
      </p:nvGrpSpPr>
      <p:grpSpPr>
        <a:xfrm>
          <a:off x="0" y="0"/>
          <a:ext cx="0" cy="0"/>
          <a:chOff x="0" y="0"/>
          <a:chExt cx="0" cy="0"/>
        </a:xfrm>
      </p:grpSpPr>
      <p:sp>
        <p:nvSpPr>
          <p:cNvPr id="406" name="Google Shape;406;p42"/>
          <p:cNvSpPr txBox="1">
            <a:spLocks noGrp="1"/>
          </p:cNvSpPr>
          <p:nvPr>
            <p:ph type="title"/>
          </p:nvPr>
        </p:nvSpPr>
        <p:spPr>
          <a:xfrm>
            <a:off x="2208600" y="1914900"/>
            <a:ext cx="4726800" cy="1313700"/>
          </a:xfrm>
          <a:prstGeom prst="rect">
            <a:avLst/>
          </a:prstGeom>
        </p:spPr>
        <p:txBody>
          <a:bodyPr spcFirstLastPara="1" wrap="square" lIns="91425" tIns="91425" rIns="91425" bIns="91425" anchor="ctr" anchorCtr="0">
            <a:noAutofit/>
          </a:bodyPr>
          <a:lstStyle/>
          <a:p>
            <a:r>
              <a:rPr lang="en"/>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CFD9AD7-7F1C-CF6A-4758-1D0E4B1DDE76}"/>
              </a:ext>
            </a:extLst>
          </p:cNvPr>
          <p:cNvSpPr txBox="1"/>
          <p:nvPr/>
        </p:nvSpPr>
        <p:spPr>
          <a:xfrm>
            <a:off x="2861545" y="69428"/>
            <a:ext cx="381570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400" b="1" u="sng" kern="1200">
                <a:solidFill>
                  <a:schemeClr val="tx1"/>
                </a:solidFill>
                <a:latin typeface="Calibri" panose="020F0502020204030204" pitchFamily="34" charset="0"/>
                <a:ea typeface="+mn-ea"/>
                <a:cs typeface="Calibri" panose="020F0502020204030204" pitchFamily="34" charset="0"/>
              </a:rPr>
              <a:t>Direct Drive Arm</a:t>
            </a:r>
          </a:p>
        </p:txBody>
      </p:sp>
      <p:sp>
        <p:nvSpPr>
          <p:cNvPr id="11" name="TextBox 10">
            <a:extLst>
              <a:ext uri="{FF2B5EF4-FFF2-40B4-BE49-F238E27FC236}">
                <a16:creationId xmlns:a16="http://schemas.microsoft.com/office/drawing/2014/main" id="{0A90C871-DE16-9ACC-3EB9-10B493A154E7}"/>
              </a:ext>
            </a:extLst>
          </p:cNvPr>
          <p:cNvSpPr txBox="1"/>
          <p:nvPr/>
        </p:nvSpPr>
        <p:spPr>
          <a:xfrm>
            <a:off x="330558" y="1145002"/>
            <a:ext cx="8672751" cy="7540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kern="1200">
                <a:solidFill>
                  <a:schemeClr val="tx1"/>
                </a:solidFill>
                <a:latin typeface="Calibri"/>
                <a:ea typeface="+mn-ea"/>
                <a:cs typeface="+mn-cs"/>
              </a:rPr>
              <a:t>A direct-drive arm is a mechanical arm in which the shafts of articulated joints are directly coupled to the rotors of motors with high torque.</a:t>
            </a:r>
          </a:p>
          <a:p>
            <a:endParaRPr lang="en-IN" sz="1100"/>
          </a:p>
        </p:txBody>
      </p:sp>
      <p:sp>
        <p:nvSpPr>
          <p:cNvPr id="12" name="TextBox 11">
            <a:extLst>
              <a:ext uri="{FF2B5EF4-FFF2-40B4-BE49-F238E27FC236}">
                <a16:creationId xmlns:a16="http://schemas.microsoft.com/office/drawing/2014/main" id="{31686A9C-FDC3-A490-5845-66A47ED90B19}"/>
              </a:ext>
            </a:extLst>
          </p:cNvPr>
          <p:cNvSpPr txBox="1"/>
          <p:nvPr/>
        </p:nvSpPr>
        <p:spPr>
          <a:xfrm>
            <a:off x="243446" y="2159021"/>
            <a:ext cx="6084029" cy="27084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600" kern="1200">
                <a:solidFill>
                  <a:schemeClr val="tx1"/>
                </a:solidFill>
                <a:latin typeface="Calibri"/>
                <a:cs typeface="Times New Roman"/>
              </a:rPr>
              <a:t>Robot would not be able to exert a large force for a long time without overheating the motors. </a:t>
            </a:r>
          </a:p>
          <a:p>
            <a:endParaRPr lang="en-US" sz="100" kern="1200">
              <a:solidFill>
                <a:schemeClr val="tx1"/>
              </a:solidFill>
              <a:latin typeface="Calibri"/>
              <a:cs typeface="Times New Roman"/>
            </a:endParaRPr>
          </a:p>
          <a:p>
            <a:endParaRPr lang="en-US" sz="100" kern="1200">
              <a:solidFill>
                <a:schemeClr val="tx1"/>
              </a:solidFill>
              <a:latin typeface="Calibri"/>
              <a:cs typeface="Times New Roman"/>
            </a:endParaRPr>
          </a:p>
          <a:p>
            <a:pPr marL="285750" indent="-285750" algn="just">
              <a:buFont typeface="Arial" panose="020B0604020202020204" pitchFamily="34" charset="0"/>
              <a:buChar char="•"/>
            </a:pPr>
            <a:r>
              <a:rPr lang="en-US" sz="1600" kern="1200">
                <a:solidFill>
                  <a:schemeClr val="tx1"/>
                </a:solidFill>
                <a:latin typeface="Calibri"/>
                <a:cs typeface="Times New Roman"/>
              </a:rPr>
              <a:t>The weight of the motor itself is a load for the next motor down the serial linkage. Therefore, the drive torque required for each motor increases rapidly from the distal joint to the proximal joint. </a:t>
            </a:r>
          </a:p>
          <a:p>
            <a:pPr algn="l" rtl="0" fontAlgn="base"/>
            <a:endParaRPr lang="en-US" sz="100">
              <a:solidFill>
                <a:srgbClr val="383536"/>
              </a:solidFill>
              <a:latin typeface="Calibri" panose="020F0502020204030204" pitchFamily="34" charset="0"/>
            </a:endParaRPr>
          </a:p>
          <a:p>
            <a:pPr algn="l" rtl="0" fontAlgn="base"/>
            <a:endParaRPr lang="en-US" sz="100" b="0" i="0" u="none" strike="noStrike">
              <a:solidFill>
                <a:srgbClr val="383536"/>
              </a:solidFill>
              <a:effectLst/>
              <a:latin typeface="Calibri" panose="020F0502020204030204" pitchFamily="34" charset="0"/>
            </a:endParaRPr>
          </a:p>
          <a:p>
            <a:pPr algn="l" rtl="0" fontAlgn="base"/>
            <a:endParaRPr lang="en-US" sz="100">
              <a:solidFill>
                <a:srgbClr val="383536"/>
              </a:solidFill>
              <a:latin typeface="Calibri" panose="020F0502020204030204" pitchFamily="34" charset="0"/>
            </a:endParaRPr>
          </a:p>
          <a:p>
            <a:pPr algn="l" rtl="0" fontAlgn="base"/>
            <a:endParaRPr lang="en-US" sz="100" b="0" i="0" u="none" strike="noStrike">
              <a:solidFill>
                <a:srgbClr val="383536"/>
              </a:solidFill>
              <a:effectLst/>
              <a:latin typeface="Calibri" panose="020F0502020204030204" pitchFamily="34" charset="0"/>
            </a:endParaRPr>
          </a:p>
          <a:p>
            <a:pPr marL="285750" indent="-285750" algn="l" rtl="0" fontAlgn="base">
              <a:buFont typeface="Arial" panose="020B0604020202020204" pitchFamily="34" charset="0"/>
              <a:buChar char="•"/>
            </a:pPr>
            <a:r>
              <a:rPr lang="en-US" sz="1600" b="0" i="0" u="none" strike="noStrike">
                <a:solidFill>
                  <a:srgbClr val="383536"/>
                </a:solidFill>
                <a:effectLst/>
                <a:latin typeface="Calibri" panose="020F0502020204030204" pitchFamily="34" charset="0"/>
              </a:rPr>
              <a:t>The complicated arm dynamics are less significant when the actuator has a large gear ratio.</a:t>
            </a:r>
            <a:r>
              <a:rPr lang="en-US" sz="1600" b="0" i="0">
                <a:solidFill>
                  <a:srgbClr val="383536"/>
                </a:solidFill>
                <a:effectLst/>
                <a:latin typeface="Calibri" panose="020F0502020204030204" pitchFamily="34" charset="0"/>
              </a:rPr>
              <a:t>​</a:t>
            </a:r>
            <a:endParaRPr lang="en-US" sz="1600" b="0" i="0">
              <a:solidFill>
                <a:srgbClr val="383536"/>
              </a:solidFill>
              <a:effectLst/>
              <a:latin typeface="Arial" panose="020B0604020202020204" pitchFamily="34" charset="0"/>
            </a:endParaRPr>
          </a:p>
          <a:p>
            <a:pPr algn="l" rtl="0" fontAlgn="base"/>
            <a:endParaRPr lang="en-US" sz="100">
              <a:solidFill>
                <a:srgbClr val="383536"/>
              </a:solidFill>
              <a:latin typeface="Calibri" panose="020F0502020204030204" pitchFamily="34" charset="0"/>
            </a:endParaRPr>
          </a:p>
          <a:p>
            <a:pPr algn="l" rtl="0" fontAlgn="base"/>
            <a:endParaRPr lang="en-US" sz="100" b="0" i="0" u="none" strike="noStrike">
              <a:solidFill>
                <a:srgbClr val="383536"/>
              </a:solidFill>
              <a:effectLst/>
              <a:latin typeface="Calibri" panose="020F0502020204030204" pitchFamily="34" charset="0"/>
            </a:endParaRPr>
          </a:p>
          <a:p>
            <a:pPr algn="l" rtl="0" fontAlgn="base"/>
            <a:endParaRPr lang="en-US" sz="100">
              <a:solidFill>
                <a:srgbClr val="383536"/>
              </a:solidFill>
              <a:latin typeface="Calibri" panose="020F0502020204030204" pitchFamily="34" charset="0"/>
            </a:endParaRPr>
          </a:p>
          <a:p>
            <a:pPr marL="285750" indent="-285750" algn="just" rtl="0" fontAlgn="base">
              <a:buFont typeface="Arial" panose="020B0604020202020204" pitchFamily="34" charset="0"/>
              <a:buChar char="•"/>
            </a:pPr>
            <a:r>
              <a:rPr lang="en-US" sz="1600" b="0" i="0" u="none" strike="noStrike">
                <a:solidFill>
                  <a:srgbClr val="383536"/>
                </a:solidFill>
                <a:effectLst/>
                <a:latin typeface="Calibri" panose="020F0502020204030204" pitchFamily="34" charset="0"/>
              </a:rPr>
              <a:t>The varying inertia, interactive and nonlinear forces are reflected directly to the motor axes and make the direct-drive most sensitive to the arm dynamics.</a:t>
            </a:r>
            <a:r>
              <a:rPr lang="en-US" sz="1600" b="0" i="0">
                <a:solidFill>
                  <a:srgbClr val="383536"/>
                </a:solidFill>
                <a:effectLst/>
                <a:latin typeface="Calibri" panose="020F0502020204030204" pitchFamily="34" charset="0"/>
              </a:rPr>
              <a:t>​</a:t>
            </a:r>
            <a:endParaRPr lang="en-US" sz="1600" b="0" i="0">
              <a:solidFill>
                <a:srgbClr val="383536"/>
              </a:solidFill>
              <a:effectLst/>
              <a:latin typeface="Arial" panose="020B0604020202020204" pitchFamily="34" charset="0"/>
            </a:endParaRPr>
          </a:p>
          <a:p>
            <a:pPr algn="l" rtl="0" fontAlgn="base"/>
            <a:endParaRPr lang="en-US" sz="100" kern="1200">
              <a:solidFill>
                <a:schemeClr val="tx1"/>
              </a:solidFill>
              <a:latin typeface="Calibri"/>
              <a:ea typeface="+mn-ea"/>
              <a:cs typeface="+mn-cs"/>
            </a:endParaRPr>
          </a:p>
          <a:p>
            <a:endParaRPr lang="en-US" sz="100" kern="1200">
              <a:solidFill>
                <a:schemeClr val="tx1"/>
              </a:solidFill>
              <a:latin typeface="Calibri"/>
              <a:ea typeface="+mn-ea"/>
              <a:cs typeface="+mn-cs"/>
            </a:endParaRPr>
          </a:p>
        </p:txBody>
      </p:sp>
      <p:pic>
        <p:nvPicPr>
          <p:cNvPr id="13" name="Picture 13">
            <a:extLst>
              <a:ext uri="{FF2B5EF4-FFF2-40B4-BE49-F238E27FC236}">
                <a16:creationId xmlns:a16="http://schemas.microsoft.com/office/drawing/2014/main" id="{C0534563-CF6A-CF69-7EDE-C18493CE6EE6}"/>
              </a:ext>
            </a:extLst>
          </p:cNvPr>
          <p:cNvPicPr>
            <a:picLocks noChangeAspect="1"/>
          </p:cNvPicPr>
          <p:nvPr/>
        </p:nvPicPr>
        <p:blipFill>
          <a:blip r:embed="rId2"/>
          <a:stretch>
            <a:fillRect/>
          </a:stretch>
        </p:blipFill>
        <p:spPr>
          <a:xfrm>
            <a:off x="6490978" y="1733373"/>
            <a:ext cx="2512332" cy="1418330"/>
          </a:xfrm>
          <a:prstGeom prst="rect">
            <a:avLst/>
          </a:prstGeom>
        </p:spPr>
      </p:pic>
      <p:pic>
        <p:nvPicPr>
          <p:cNvPr id="14" name="Picture 14" descr="A picture containing text, gauge, watch, clock&#10;&#10;Description automatically generated">
            <a:extLst>
              <a:ext uri="{FF2B5EF4-FFF2-40B4-BE49-F238E27FC236}">
                <a16:creationId xmlns:a16="http://schemas.microsoft.com/office/drawing/2014/main" id="{426F99C2-C25E-5D94-572D-09E5ECD17C64}"/>
              </a:ext>
            </a:extLst>
          </p:cNvPr>
          <p:cNvPicPr>
            <a:picLocks noChangeAspect="1"/>
          </p:cNvPicPr>
          <p:nvPr/>
        </p:nvPicPr>
        <p:blipFill>
          <a:blip r:embed="rId3"/>
          <a:stretch>
            <a:fillRect/>
          </a:stretch>
        </p:blipFill>
        <p:spPr>
          <a:xfrm>
            <a:off x="6375544" y="3792958"/>
            <a:ext cx="2743200" cy="553289"/>
          </a:xfrm>
          <a:prstGeom prst="rect">
            <a:avLst/>
          </a:prstGeom>
        </p:spPr>
      </p:pic>
      <p:sp>
        <p:nvSpPr>
          <p:cNvPr id="8" name="TextBox 7">
            <a:extLst>
              <a:ext uri="{FF2B5EF4-FFF2-40B4-BE49-F238E27FC236}">
                <a16:creationId xmlns:a16="http://schemas.microsoft.com/office/drawing/2014/main" id="{4E6AA54F-95F8-FC38-416B-4117AD59873D}"/>
              </a:ext>
            </a:extLst>
          </p:cNvPr>
          <p:cNvSpPr txBox="1"/>
          <p:nvPr/>
        </p:nvSpPr>
        <p:spPr>
          <a:xfrm>
            <a:off x="140690" y="813650"/>
            <a:ext cx="1319515" cy="400110"/>
          </a:xfrm>
          <a:prstGeom prst="rect">
            <a:avLst/>
          </a:prstGeom>
          <a:noFill/>
        </p:spPr>
        <p:txBody>
          <a:bodyPr wrap="square">
            <a:spAutoFit/>
          </a:bodyPr>
          <a:lstStyle/>
          <a:p>
            <a:r>
              <a:rPr lang="en-US" sz="2000" b="1" kern="1200">
                <a:solidFill>
                  <a:schemeClr val="tx1"/>
                </a:solidFill>
                <a:latin typeface="Calibri"/>
                <a:ea typeface="+mn-ea"/>
                <a:cs typeface="+mn-cs"/>
              </a:rPr>
              <a:t>CONCEPT:</a:t>
            </a:r>
          </a:p>
        </p:txBody>
      </p:sp>
      <p:sp>
        <p:nvSpPr>
          <p:cNvPr id="15" name="TextBox 14">
            <a:extLst>
              <a:ext uri="{FF2B5EF4-FFF2-40B4-BE49-F238E27FC236}">
                <a16:creationId xmlns:a16="http://schemas.microsoft.com/office/drawing/2014/main" id="{32D9787B-F100-9C56-2E83-7FE8EFEF1013}"/>
              </a:ext>
            </a:extLst>
          </p:cNvPr>
          <p:cNvSpPr txBox="1"/>
          <p:nvPr/>
        </p:nvSpPr>
        <p:spPr>
          <a:xfrm>
            <a:off x="140690" y="1758911"/>
            <a:ext cx="4572000" cy="384721"/>
          </a:xfrm>
          <a:prstGeom prst="rect">
            <a:avLst/>
          </a:prstGeom>
          <a:noFill/>
        </p:spPr>
        <p:txBody>
          <a:bodyPr wrap="square">
            <a:spAutoFit/>
          </a:bodyPr>
          <a:lstStyle/>
          <a:p>
            <a:r>
              <a:rPr lang="en-US" sz="1900" b="1" kern="1200">
                <a:solidFill>
                  <a:schemeClr val="tx1"/>
                </a:solidFill>
                <a:latin typeface="Calibri"/>
                <a:cs typeface="Times New Roman"/>
              </a:rPr>
              <a:t>DRAWBACKS:</a:t>
            </a:r>
          </a:p>
        </p:txBody>
      </p:sp>
    </p:spTree>
    <p:extLst>
      <p:ext uri="{BB962C8B-B14F-4D97-AF65-F5344CB8AC3E}">
        <p14:creationId xmlns:p14="http://schemas.microsoft.com/office/powerpoint/2010/main" val="2078184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A685A78-E522-65DF-440B-3FBACCBD3DC9}"/>
              </a:ext>
            </a:extLst>
          </p:cNvPr>
          <p:cNvSpPr txBox="1"/>
          <p:nvPr/>
        </p:nvSpPr>
        <p:spPr>
          <a:xfrm>
            <a:off x="570742" y="4162011"/>
            <a:ext cx="3644910" cy="7848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romanLcPeriod"/>
            </a:pPr>
            <a:r>
              <a:rPr lang="en-US" sz="1500" kern="1200">
                <a:solidFill>
                  <a:schemeClr val="tx1"/>
                </a:solidFill>
                <a:latin typeface="Calibri"/>
                <a:ea typeface="+mn-ea"/>
                <a:cs typeface="+mn-cs"/>
              </a:rPr>
              <a:t>Lightweight</a:t>
            </a:r>
            <a:endParaRPr lang="en-US" sz="1500" kern="1200">
              <a:solidFill>
                <a:schemeClr val="tx1"/>
              </a:solidFill>
              <a:latin typeface="Calibri"/>
              <a:ea typeface="+mn-ea"/>
              <a:cs typeface="Calibri"/>
            </a:endParaRPr>
          </a:p>
          <a:p>
            <a:pPr marL="342900" indent="-342900">
              <a:buAutoNum type="romanLcPeriod"/>
            </a:pPr>
            <a:r>
              <a:rPr lang="en-US" sz="1500" kern="1200">
                <a:solidFill>
                  <a:schemeClr val="tx1"/>
                </a:solidFill>
                <a:latin typeface="Calibri"/>
                <a:ea typeface="+mn-ea"/>
                <a:cs typeface="+mn-cs"/>
              </a:rPr>
              <a:t>lower interaction and nonlinearity</a:t>
            </a:r>
            <a:endParaRPr lang="en-US" sz="1500" kern="1200">
              <a:solidFill>
                <a:schemeClr val="tx1"/>
              </a:solidFill>
              <a:latin typeface="Calibri"/>
              <a:ea typeface="+mn-ea"/>
              <a:cs typeface="Calibri"/>
            </a:endParaRPr>
          </a:p>
          <a:p>
            <a:pPr marL="342900" indent="-342900">
              <a:buAutoNum type="romanLcPeriod"/>
            </a:pPr>
            <a:r>
              <a:rPr lang="en-US" sz="1500" kern="1200">
                <a:solidFill>
                  <a:schemeClr val="tx1"/>
                </a:solidFill>
                <a:latin typeface="Calibri"/>
                <a:ea typeface="+mn-ea"/>
                <a:cs typeface="+mn-cs"/>
              </a:rPr>
              <a:t>lower power dissipation.</a:t>
            </a:r>
            <a:endParaRPr lang="en-US" sz="1500" kern="1200">
              <a:solidFill>
                <a:schemeClr val="tx1"/>
              </a:solidFill>
              <a:latin typeface="Calibri"/>
              <a:ea typeface="+mn-ea"/>
              <a:cs typeface="Calibri"/>
            </a:endParaRPr>
          </a:p>
        </p:txBody>
      </p:sp>
      <p:pic>
        <p:nvPicPr>
          <p:cNvPr id="11" name="Picture 11" descr="Diagram&#10;&#10;Description automatically generated">
            <a:extLst>
              <a:ext uri="{FF2B5EF4-FFF2-40B4-BE49-F238E27FC236}">
                <a16:creationId xmlns:a16="http://schemas.microsoft.com/office/drawing/2014/main" id="{FCE3704C-F915-6227-4A65-7288A5B34CEC}"/>
              </a:ext>
            </a:extLst>
          </p:cNvPr>
          <p:cNvPicPr>
            <a:picLocks noChangeAspect="1"/>
          </p:cNvPicPr>
          <p:nvPr/>
        </p:nvPicPr>
        <p:blipFill rotWithShape="1">
          <a:blip r:embed="rId2"/>
          <a:srcRect t="4924" r="337" b="9470"/>
          <a:stretch/>
        </p:blipFill>
        <p:spPr>
          <a:xfrm>
            <a:off x="6232968" y="2789206"/>
            <a:ext cx="2790766" cy="2157635"/>
          </a:xfrm>
          <a:prstGeom prst="rect">
            <a:avLst/>
          </a:prstGeom>
        </p:spPr>
      </p:pic>
      <p:pic>
        <p:nvPicPr>
          <p:cNvPr id="12" name="Picture 12" descr="Diagram&#10;&#10;Description automatically generated">
            <a:extLst>
              <a:ext uri="{FF2B5EF4-FFF2-40B4-BE49-F238E27FC236}">
                <a16:creationId xmlns:a16="http://schemas.microsoft.com/office/drawing/2014/main" id="{6C23CFCB-B1C1-2037-C8CC-A0E07F173F8D}"/>
              </a:ext>
            </a:extLst>
          </p:cNvPr>
          <p:cNvPicPr>
            <a:picLocks noChangeAspect="1"/>
          </p:cNvPicPr>
          <p:nvPr/>
        </p:nvPicPr>
        <p:blipFill>
          <a:blip r:embed="rId3"/>
          <a:stretch>
            <a:fillRect/>
          </a:stretch>
        </p:blipFill>
        <p:spPr>
          <a:xfrm>
            <a:off x="6354750" y="270185"/>
            <a:ext cx="2547203" cy="2084110"/>
          </a:xfrm>
          <a:prstGeom prst="rect">
            <a:avLst/>
          </a:prstGeom>
        </p:spPr>
      </p:pic>
      <p:sp>
        <p:nvSpPr>
          <p:cNvPr id="14" name="TextBox 13">
            <a:extLst>
              <a:ext uri="{FF2B5EF4-FFF2-40B4-BE49-F238E27FC236}">
                <a16:creationId xmlns:a16="http://schemas.microsoft.com/office/drawing/2014/main" id="{F5F58E36-E9D0-CFEA-85C3-4F6C9DAEE980}"/>
              </a:ext>
            </a:extLst>
          </p:cNvPr>
          <p:cNvSpPr txBox="1"/>
          <p:nvPr/>
        </p:nvSpPr>
        <p:spPr>
          <a:xfrm>
            <a:off x="19854" y="48772"/>
            <a:ext cx="5072332" cy="7540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300" b="1">
                <a:solidFill>
                  <a:srgbClr val="D49421"/>
                </a:solidFill>
                <a:latin typeface="Teko Light"/>
              </a:rPr>
              <a:t>METHODOLOGY:</a:t>
            </a:r>
          </a:p>
        </p:txBody>
      </p:sp>
      <p:sp>
        <p:nvSpPr>
          <p:cNvPr id="7" name="TextBox 6">
            <a:extLst>
              <a:ext uri="{FF2B5EF4-FFF2-40B4-BE49-F238E27FC236}">
                <a16:creationId xmlns:a16="http://schemas.microsoft.com/office/drawing/2014/main" id="{0FB798C4-54CB-13B1-6B6A-4A9560DF1AA1}"/>
              </a:ext>
            </a:extLst>
          </p:cNvPr>
          <p:cNvSpPr txBox="1"/>
          <p:nvPr/>
        </p:nvSpPr>
        <p:spPr>
          <a:xfrm>
            <a:off x="242047" y="693945"/>
            <a:ext cx="6206318" cy="553998"/>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1500" kern="1200">
                <a:solidFill>
                  <a:schemeClr val="tx1"/>
                </a:solidFill>
                <a:latin typeface="Calibri"/>
                <a:ea typeface="+mn-ea"/>
                <a:cs typeface="+mn-cs"/>
              </a:rPr>
              <a:t>Two motors fixed on the base drive the two-input links and cause a 2-D motion at the tip of the arm. </a:t>
            </a:r>
            <a:endParaRPr lang="en-US" sz="1500">
              <a:solidFill>
                <a:schemeClr val="tx1"/>
              </a:solidFill>
              <a:ea typeface="+mn-ea"/>
            </a:endParaRPr>
          </a:p>
        </p:txBody>
      </p:sp>
      <p:sp>
        <p:nvSpPr>
          <p:cNvPr id="10" name="TextBox 9">
            <a:extLst>
              <a:ext uri="{FF2B5EF4-FFF2-40B4-BE49-F238E27FC236}">
                <a16:creationId xmlns:a16="http://schemas.microsoft.com/office/drawing/2014/main" id="{CF9C6F83-D9BF-72E7-8F41-52394A9FF2FE}"/>
              </a:ext>
            </a:extLst>
          </p:cNvPr>
          <p:cNvSpPr txBox="1"/>
          <p:nvPr/>
        </p:nvSpPr>
        <p:spPr>
          <a:xfrm>
            <a:off x="242047" y="1219801"/>
            <a:ext cx="4672852" cy="323165"/>
          </a:xfrm>
          <a:prstGeom prst="rect">
            <a:avLst/>
          </a:prstGeom>
          <a:noFill/>
        </p:spPr>
        <p:txBody>
          <a:bodyPr wrap="square">
            <a:spAutoFit/>
          </a:bodyPr>
          <a:lstStyle/>
          <a:p>
            <a:pPr marL="285750" indent="-285750">
              <a:buChar char="•"/>
            </a:pPr>
            <a:r>
              <a:rPr lang="en-US" sz="1500" kern="1200">
                <a:solidFill>
                  <a:schemeClr val="tx1"/>
                </a:solidFill>
                <a:latin typeface="Calibri"/>
                <a:ea typeface="+mn-ea"/>
                <a:cs typeface="+mn-cs"/>
              </a:rPr>
              <a:t>The weight of one motor is not a load on the other.</a:t>
            </a:r>
            <a:endParaRPr lang="en-US" sz="1500" kern="1200">
              <a:solidFill>
                <a:schemeClr val="tx1"/>
              </a:solidFill>
              <a:latin typeface="Calibri"/>
              <a:ea typeface="+mn-ea"/>
              <a:cs typeface="Calibri"/>
            </a:endParaRPr>
          </a:p>
        </p:txBody>
      </p:sp>
      <p:sp>
        <p:nvSpPr>
          <p:cNvPr id="13" name="TextBox 12">
            <a:extLst>
              <a:ext uri="{FF2B5EF4-FFF2-40B4-BE49-F238E27FC236}">
                <a16:creationId xmlns:a16="http://schemas.microsoft.com/office/drawing/2014/main" id="{F25649F5-40E3-3FDD-FDCD-7F5495DFFC89}"/>
              </a:ext>
            </a:extLst>
          </p:cNvPr>
          <p:cNvSpPr txBox="1"/>
          <p:nvPr/>
        </p:nvSpPr>
        <p:spPr>
          <a:xfrm>
            <a:off x="242047" y="1581353"/>
            <a:ext cx="6112702" cy="553998"/>
          </a:xfrm>
          <a:prstGeom prst="rect">
            <a:avLst/>
          </a:prstGeom>
          <a:noFill/>
        </p:spPr>
        <p:txBody>
          <a:bodyPr wrap="square">
            <a:spAutoFit/>
          </a:bodyPr>
          <a:lstStyle/>
          <a:p>
            <a:pPr marL="285750" indent="-285750">
              <a:buChar char="•"/>
            </a:pPr>
            <a:r>
              <a:rPr lang="en-US" sz="1500" kern="1200">
                <a:solidFill>
                  <a:schemeClr val="tx1"/>
                </a:solidFill>
                <a:latin typeface="Calibri"/>
                <a:ea typeface="+mn-ea"/>
                <a:cs typeface="+mn-cs"/>
              </a:rPr>
              <a:t>Reaction torque of one motor does not act directly upon the other, because the motors are fixed on the base. </a:t>
            </a:r>
            <a:endParaRPr lang="en-US" sz="1500" kern="1200">
              <a:solidFill>
                <a:schemeClr val="tx1"/>
              </a:solidFill>
              <a:latin typeface="Calibri"/>
              <a:ea typeface="+mn-ea"/>
              <a:cs typeface="Calibri"/>
            </a:endParaRPr>
          </a:p>
        </p:txBody>
      </p:sp>
      <p:sp>
        <p:nvSpPr>
          <p:cNvPr id="15" name="TextBox 14">
            <a:extLst>
              <a:ext uri="{FF2B5EF4-FFF2-40B4-BE49-F238E27FC236}">
                <a16:creationId xmlns:a16="http://schemas.microsoft.com/office/drawing/2014/main" id="{4F7CD14A-01C0-20FE-0736-39982F6E8A7F}"/>
              </a:ext>
            </a:extLst>
          </p:cNvPr>
          <p:cNvSpPr txBox="1"/>
          <p:nvPr/>
        </p:nvSpPr>
        <p:spPr>
          <a:xfrm>
            <a:off x="242047" y="2150068"/>
            <a:ext cx="5923685" cy="784830"/>
          </a:xfrm>
          <a:prstGeom prst="rect">
            <a:avLst/>
          </a:prstGeom>
          <a:noFill/>
        </p:spPr>
        <p:txBody>
          <a:bodyPr wrap="square">
            <a:spAutoFit/>
          </a:bodyPr>
          <a:lstStyle/>
          <a:p>
            <a:pPr marL="285750" indent="-285750" algn="just">
              <a:buChar char="•"/>
            </a:pPr>
            <a:r>
              <a:rPr lang="en-US" sz="1500" kern="1200">
                <a:solidFill>
                  <a:schemeClr val="tx1"/>
                </a:solidFill>
                <a:latin typeface="Calibri"/>
                <a:ea typeface="+mn-ea"/>
                <a:cs typeface="+mn-cs"/>
              </a:rPr>
              <a:t>An arm mechanism in which motors are mounted on a fixture and the weight and reaction torque of one motor do not affect the other motors directly is referred to as a parallel drive mechanism. </a:t>
            </a:r>
            <a:endParaRPr lang="en-US" sz="1500" kern="1200">
              <a:solidFill>
                <a:schemeClr val="tx1"/>
              </a:solidFill>
              <a:latin typeface="Calibri"/>
              <a:ea typeface="+mn-ea"/>
              <a:cs typeface="Calibri"/>
            </a:endParaRPr>
          </a:p>
        </p:txBody>
      </p:sp>
      <p:sp>
        <p:nvSpPr>
          <p:cNvPr id="16" name="TextBox 15">
            <a:extLst>
              <a:ext uri="{FF2B5EF4-FFF2-40B4-BE49-F238E27FC236}">
                <a16:creationId xmlns:a16="http://schemas.microsoft.com/office/drawing/2014/main" id="{10A86EE0-4279-1BEE-E974-FE3DFABFCD1B}"/>
              </a:ext>
            </a:extLst>
          </p:cNvPr>
          <p:cNvSpPr txBox="1"/>
          <p:nvPr/>
        </p:nvSpPr>
        <p:spPr>
          <a:xfrm>
            <a:off x="242047" y="3001313"/>
            <a:ext cx="5837928" cy="784830"/>
          </a:xfrm>
          <a:prstGeom prst="rect">
            <a:avLst/>
          </a:prstGeom>
          <a:noFill/>
        </p:spPr>
        <p:txBody>
          <a:bodyPr wrap="square">
            <a:spAutoFit/>
          </a:bodyPr>
          <a:lstStyle/>
          <a:p>
            <a:pPr marL="285750" indent="-285750" algn="just">
              <a:buChar char="•"/>
            </a:pPr>
            <a:r>
              <a:rPr lang="en-US" sz="1500" kern="1200">
                <a:solidFill>
                  <a:schemeClr val="tx1"/>
                </a:solidFill>
                <a:latin typeface="Calibri"/>
                <a:ea typeface="+mn-ea"/>
                <a:cs typeface="+mn-cs"/>
              </a:rPr>
              <a:t>The parallel drive mechanism has been used in several models of commercial robots that have conventional electromechanical drives with gearings. </a:t>
            </a:r>
            <a:endParaRPr lang="en-US" sz="1500" kern="1200">
              <a:solidFill>
                <a:schemeClr val="tx1"/>
              </a:solidFill>
              <a:latin typeface="Calibri"/>
              <a:ea typeface="+mn-ea"/>
              <a:cs typeface="Calibri"/>
            </a:endParaRPr>
          </a:p>
        </p:txBody>
      </p:sp>
      <p:sp>
        <p:nvSpPr>
          <p:cNvPr id="17" name="TextBox 16">
            <a:extLst>
              <a:ext uri="{FF2B5EF4-FFF2-40B4-BE49-F238E27FC236}">
                <a16:creationId xmlns:a16="http://schemas.microsoft.com/office/drawing/2014/main" id="{78CADD33-9B6B-4668-A8F8-02B99B194847}"/>
              </a:ext>
            </a:extLst>
          </p:cNvPr>
          <p:cNvSpPr txBox="1"/>
          <p:nvPr/>
        </p:nvSpPr>
        <p:spPr>
          <a:xfrm>
            <a:off x="148432" y="3838846"/>
            <a:ext cx="4645958" cy="323165"/>
          </a:xfrm>
          <a:prstGeom prst="rect">
            <a:avLst/>
          </a:prstGeom>
          <a:noFill/>
        </p:spPr>
        <p:txBody>
          <a:bodyPr wrap="square">
            <a:spAutoFit/>
          </a:bodyPr>
          <a:lstStyle/>
          <a:p>
            <a:r>
              <a:rPr lang="en-US" sz="1500" kern="1200">
                <a:solidFill>
                  <a:schemeClr val="tx1"/>
                </a:solidFill>
                <a:latin typeface="Calibri"/>
                <a:ea typeface="+mn-ea"/>
                <a:cs typeface="+mn-cs"/>
              </a:rPr>
              <a:t>The advantages of the parallel drive mechanism are: </a:t>
            </a:r>
            <a:endParaRPr lang="en-US" sz="1500" kern="1200">
              <a:solidFill>
                <a:schemeClr val="tx1"/>
              </a:solidFill>
              <a:latin typeface="Calibri"/>
              <a:ea typeface="+mn-ea"/>
              <a:cs typeface="Calibri"/>
            </a:endParaRPr>
          </a:p>
        </p:txBody>
      </p:sp>
    </p:spTree>
    <p:extLst>
      <p:ext uri="{BB962C8B-B14F-4D97-AF65-F5344CB8AC3E}">
        <p14:creationId xmlns:p14="http://schemas.microsoft.com/office/powerpoint/2010/main" val="47067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029C97D-071C-CEC5-3B94-D4BBD9C5E7B2}"/>
              </a:ext>
            </a:extLst>
          </p:cNvPr>
          <p:cNvSpPr txBox="1"/>
          <p:nvPr/>
        </p:nvSpPr>
        <p:spPr>
          <a:xfrm>
            <a:off x="181156" y="44922"/>
            <a:ext cx="8283768"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u="sng" kern="1200">
                <a:solidFill>
                  <a:schemeClr val="tx1"/>
                </a:solidFill>
                <a:latin typeface="Calibri"/>
                <a:ea typeface="+mn-ea"/>
                <a:cs typeface="+mn-cs"/>
              </a:rPr>
              <a:t>Invariant and Decoupled Arm Inertia</a:t>
            </a:r>
          </a:p>
          <a:p>
            <a:endParaRPr lang="en-IN"/>
          </a:p>
          <a:p>
            <a:endParaRPr lang="en-IN"/>
          </a:p>
          <a:p>
            <a:endParaRPr lang="en-US" sz="1800" kern="1200">
              <a:solidFill>
                <a:schemeClr val="tx1"/>
              </a:solidFill>
              <a:latin typeface="Calibri"/>
              <a:ea typeface="+mn-ea"/>
              <a:cs typeface="Calibri"/>
            </a:endParaRPr>
          </a:p>
        </p:txBody>
      </p:sp>
      <p:pic>
        <p:nvPicPr>
          <p:cNvPr id="10" name="Picture 10" descr="A picture containing schematic&#10;&#10;Description automatically generated">
            <a:extLst>
              <a:ext uri="{FF2B5EF4-FFF2-40B4-BE49-F238E27FC236}">
                <a16:creationId xmlns:a16="http://schemas.microsoft.com/office/drawing/2014/main" id="{7CD3B6EC-AC5A-2982-5DB4-EA19BFCC3CA0}"/>
              </a:ext>
            </a:extLst>
          </p:cNvPr>
          <p:cNvPicPr>
            <a:picLocks noChangeAspect="1"/>
          </p:cNvPicPr>
          <p:nvPr/>
        </p:nvPicPr>
        <p:blipFill rotWithShape="1">
          <a:blip r:embed="rId2"/>
          <a:srcRect t="17241" r="298" b="-1724"/>
          <a:stretch/>
        </p:blipFill>
        <p:spPr>
          <a:xfrm>
            <a:off x="2150956" y="1135526"/>
            <a:ext cx="3849794" cy="646541"/>
          </a:xfrm>
          <a:prstGeom prst="rect">
            <a:avLst/>
          </a:prstGeom>
        </p:spPr>
      </p:pic>
      <p:pic>
        <p:nvPicPr>
          <p:cNvPr id="11" name="Picture 11" descr="Diagram, engineering drawing&#10;&#10;Description automatically generated">
            <a:extLst>
              <a:ext uri="{FF2B5EF4-FFF2-40B4-BE49-F238E27FC236}">
                <a16:creationId xmlns:a16="http://schemas.microsoft.com/office/drawing/2014/main" id="{A128C4E4-0BFF-5469-2A85-1864F0374E83}"/>
              </a:ext>
            </a:extLst>
          </p:cNvPr>
          <p:cNvPicPr>
            <a:picLocks noChangeAspect="1"/>
          </p:cNvPicPr>
          <p:nvPr/>
        </p:nvPicPr>
        <p:blipFill>
          <a:blip r:embed="rId3"/>
          <a:stretch>
            <a:fillRect/>
          </a:stretch>
        </p:blipFill>
        <p:spPr>
          <a:xfrm>
            <a:off x="6190214" y="1474080"/>
            <a:ext cx="2743200" cy="3002278"/>
          </a:xfrm>
          <a:prstGeom prst="rect">
            <a:avLst/>
          </a:prstGeom>
        </p:spPr>
      </p:pic>
      <p:sp>
        <p:nvSpPr>
          <p:cNvPr id="12" name="TextBox 11">
            <a:extLst>
              <a:ext uri="{FF2B5EF4-FFF2-40B4-BE49-F238E27FC236}">
                <a16:creationId xmlns:a16="http://schemas.microsoft.com/office/drawing/2014/main" id="{6E0BB879-1F72-397C-862B-B366367C5964}"/>
              </a:ext>
            </a:extLst>
          </p:cNvPr>
          <p:cNvSpPr txBox="1"/>
          <p:nvPr/>
        </p:nvSpPr>
        <p:spPr>
          <a:xfrm>
            <a:off x="295835" y="3500300"/>
            <a:ext cx="642020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600">
                <a:solidFill>
                  <a:srgbClr val="383536"/>
                </a:solidFill>
                <a:latin typeface="Calibri"/>
                <a:cs typeface="Segoe UI"/>
              </a:rPr>
              <a:t>The inertia tensor of the arm mechanism ​is then given by:</a:t>
            </a:r>
          </a:p>
        </p:txBody>
      </p:sp>
      <p:pic>
        <p:nvPicPr>
          <p:cNvPr id="13" name="Picture 13" descr="Text, letter&#10;&#10;Description automatically generated">
            <a:extLst>
              <a:ext uri="{FF2B5EF4-FFF2-40B4-BE49-F238E27FC236}">
                <a16:creationId xmlns:a16="http://schemas.microsoft.com/office/drawing/2014/main" id="{F837117B-3F3E-14B7-062A-BC233B9C2DB8}"/>
              </a:ext>
            </a:extLst>
          </p:cNvPr>
          <p:cNvPicPr>
            <a:picLocks noChangeAspect="1"/>
          </p:cNvPicPr>
          <p:nvPr/>
        </p:nvPicPr>
        <p:blipFill>
          <a:blip r:embed="rId4"/>
          <a:stretch>
            <a:fillRect/>
          </a:stretch>
        </p:blipFill>
        <p:spPr>
          <a:xfrm>
            <a:off x="2056827" y="3922874"/>
            <a:ext cx="3094981" cy="1080862"/>
          </a:xfrm>
          <a:prstGeom prst="rect">
            <a:avLst/>
          </a:prstGeom>
        </p:spPr>
      </p:pic>
      <p:sp>
        <p:nvSpPr>
          <p:cNvPr id="8" name="TextBox 7">
            <a:extLst>
              <a:ext uri="{FF2B5EF4-FFF2-40B4-BE49-F238E27FC236}">
                <a16:creationId xmlns:a16="http://schemas.microsoft.com/office/drawing/2014/main" id="{E44EFF16-C822-E815-D559-371FB6F06177}"/>
              </a:ext>
            </a:extLst>
          </p:cNvPr>
          <p:cNvSpPr txBox="1"/>
          <p:nvPr/>
        </p:nvSpPr>
        <p:spPr>
          <a:xfrm>
            <a:off x="295835" y="651779"/>
            <a:ext cx="8444752" cy="553998"/>
          </a:xfrm>
          <a:prstGeom prst="rect">
            <a:avLst/>
          </a:prstGeom>
          <a:noFill/>
        </p:spPr>
        <p:txBody>
          <a:bodyPr wrap="square">
            <a:spAutoFit/>
          </a:bodyPr>
          <a:lstStyle/>
          <a:p>
            <a:pPr marL="285750" indent="-285750">
              <a:buFont typeface="Arial" panose="020B0604020202020204" pitchFamily="34" charset="0"/>
              <a:buChar char="•"/>
            </a:pPr>
            <a:r>
              <a:rPr lang="en-US" sz="1500" kern="1200">
                <a:solidFill>
                  <a:schemeClr val="tx1"/>
                </a:solidFill>
                <a:latin typeface="Calibri"/>
                <a:ea typeface="+mn-ea"/>
                <a:cs typeface="+mn-cs"/>
              </a:rPr>
              <a:t>Let </a:t>
            </a:r>
            <a:r>
              <a:rPr lang="el-GR" sz="1500" kern="1200">
                <a:solidFill>
                  <a:schemeClr val="tx1"/>
                </a:solidFill>
                <a:latin typeface="Calibri"/>
                <a:ea typeface="+mn-ea"/>
                <a:cs typeface="+mn-cs"/>
              </a:rPr>
              <a:t>ϴ</a:t>
            </a:r>
            <a:r>
              <a:rPr lang="en-IN" sz="1500" kern="1200" err="1">
                <a:solidFill>
                  <a:schemeClr val="tx1"/>
                </a:solidFill>
                <a:latin typeface="Calibri"/>
                <a:ea typeface="+mn-ea"/>
                <a:cs typeface="+mn-cs"/>
              </a:rPr>
              <a:t>i</a:t>
            </a:r>
            <a:r>
              <a:rPr lang="en-US" sz="1500" kern="1200">
                <a:solidFill>
                  <a:schemeClr val="tx1"/>
                </a:solidFill>
                <a:latin typeface="Calibri"/>
                <a:ea typeface="+mn-ea"/>
                <a:cs typeface="+mn-cs"/>
              </a:rPr>
              <a:t>, and </a:t>
            </a:r>
            <a:r>
              <a:rPr lang="en-US" sz="1500" kern="1200" err="1">
                <a:solidFill>
                  <a:schemeClr val="tx1"/>
                </a:solidFill>
                <a:latin typeface="Calibri"/>
                <a:ea typeface="+mn-ea"/>
                <a:cs typeface="+mn-cs"/>
              </a:rPr>
              <a:t>Ti</a:t>
            </a:r>
            <a:r>
              <a:rPr lang="en-US" sz="1500" kern="1200">
                <a:solidFill>
                  <a:schemeClr val="tx1"/>
                </a:solidFill>
                <a:latin typeface="Calibri"/>
                <a:ea typeface="+mn-ea"/>
                <a:cs typeface="+mn-cs"/>
              </a:rPr>
              <a:t> be the angle and torque of the ith motor, then the equation of motion of a direct-drive arm is given by </a:t>
            </a:r>
            <a:endParaRPr lang="en-US" sz="1500" kern="1200">
              <a:solidFill>
                <a:schemeClr val="tx1"/>
              </a:solidFill>
              <a:latin typeface="Calibri"/>
              <a:ea typeface="+mn-ea"/>
              <a:cs typeface="Calibri"/>
            </a:endParaRPr>
          </a:p>
        </p:txBody>
      </p:sp>
      <p:sp>
        <p:nvSpPr>
          <p:cNvPr id="14" name="TextBox 13">
            <a:extLst>
              <a:ext uri="{FF2B5EF4-FFF2-40B4-BE49-F238E27FC236}">
                <a16:creationId xmlns:a16="http://schemas.microsoft.com/office/drawing/2014/main" id="{7AD62AAC-0E8E-D607-DDDD-46E96C74AACF}"/>
              </a:ext>
            </a:extLst>
          </p:cNvPr>
          <p:cNvSpPr txBox="1"/>
          <p:nvPr/>
        </p:nvSpPr>
        <p:spPr>
          <a:xfrm>
            <a:off x="295835" y="1889404"/>
            <a:ext cx="5840590" cy="1015663"/>
          </a:xfrm>
          <a:prstGeom prst="rect">
            <a:avLst/>
          </a:prstGeom>
          <a:noFill/>
        </p:spPr>
        <p:txBody>
          <a:bodyPr wrap="square">
            <a:spAutoFit/>
          </a:bodyPr>
          <a:lstStyle/>
          <a:p>
            <a:pPr marL="285750" indent="-285750" algn="just">
              <a:buChar char="•"/>
            </a:pPr>
            <a:r>
              <a:rPr lang="en-US" sz="1500">
                <a:solidFill>
                  <a:srgbClr val="383536"/>
                </a:solidFill>
                <a:latin typeface="Calibri"/>
                <a:cs typeface="Segoe UI"/>
              </a:rPr>
              <a:t>We design an arm structure and its mass properties so that the arm has an invariant and decoupled inertia tensor which causes no nonlinear velocity torque. Namely, we derive the conditions that is mentioned below.</a:t>
            </a:r>
            <a:endParaRPr lang="en-US" sz="1500"/>
          </a:p>
        </p:txBody>
      </p:sp>
      <p:sp>
        <p:nvSpPr>
          <p:cNvPr id="15" name="TextBox 14">
            <a:extLst>
              <a:ext uri="{FF2B5EF4-FFF2-40B4-BE49-F238E27FC236}">
                <a16:creationId xmlns:a16="http://schemas.microsoft.com/office/drawing/2014/main" id="{F9B9714C-54DC-99B0-1BD9-50EF0F0B5F3E}"/>
              </a:ext>
            </a:extLst>
          </p:cNvPr>
          <p:cNvSpPr txBox="1"/>
          <p:nvPr/>
        </p:nvSpPr>
        <p:spPr>
          <a:xfrm>
            <a:off x="295835" y="2890169"/>
            <a:ext cx="5540188" cy="553998"/>
          </a:xfrm>
          <a:prstGeom prst="rect">
            <a:avLst/>
          </a:prstGeom>
          <a:noFill/>
        </p:spPr>
        <p:txBody>
          <a:bodyPr wrap="square">
            <a:spAutoFit/>
          </a:bodyPr>
          <a:lstStyle/>
          <a:p>
            <a:pPr marL="285750" indent="-285750">
              <a:buChar char="•"/>
            </a:pPr>
            <a:r>
              <a:rPr lang="en-US" sz="1500">
                <a:solidFill>
                  <a:srgbClr val="383536"/>
                </a:solidFill>
                <a:latin typeface="Calibri"/>
                <a:cs typeface="Segoe UI"/>
              </a:rPr>
              <a:t> The arm dynamics is then ideally simple having only the first and the last terms of the above equation. ​</a:t>
            </a:r>
            <a:endParaRPr lang="en-US" sz="1500"/>
          </a:p>
        </p:txBody>
      </p:sp>
    </p:spTree>
    <p:extLst>
      <p:ext uri="{BB962C8B-B14F-4D97-AF65-F5344CB8AC3E}">
        <p14:creationId xmlns:p14="http://schemas.microsoft.com/office/powerpoint/2010/main" val="4139801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BD4D0FC-367B-FE41-0250-5DAB443D36BB}"/>
              </a:ext>
            </a:extLst>
          </p:cNvPr>
          <p:cNvSpPr txBox="1"/>
          <p:nvPr/>
        </p:nvSpPr>
        <p:spPr>
          <a:xfrm>
            <a:off x="248769" y="154138"/>
            <a:ext cx="8498541" cy="1015663"/>
          </a:xfrm>
          <a:prstGeom prst="rect">
            <a:avLst/>
          </a:prstGeom>
          <a:noFill/>
        </p:spPr>
        <p:txBody>
          <a:bodyPr wrap="square">
            <a:spAutoFit/>
          </a:bodyPr>
          <a:lstStyle/>
          <a:p>
            <a:pPr marL="285750" indent="-285750" algn="just">
              <a:buFont typeface="Arial" panose="020B0604020202020204" pitchFamily="34" charset="0"/>
              <a:buChar char="•"/>
            </a:pPr>
            <a:r>
              <a:rPr lang="en-US" sz="1500" kern="1200">
                <a:solidFill>
                  <a:schemeClr val="tx1"/>
                </a:solidFill>
                <a:latin typeface="Calibri"/>
                <a:ea typeface="+mn-ea"/>
                <a:cs typeface="+mn-cs"/>
              </a:rPr>
              <a:t>It is possible to eliminate the interaction completely for all configurations by modifying the mass ratio of link 3 and link 4, m₄/m₃ the ratio of mass center distances of the two links, g₄/g₃ and/or the length l₂ so that the coefficient (m₃l₂g₃ - m₄l₁g₄) becomes zero. The resultant inertia tensor that satisfies the above condition reduced to :</a:t>
            </a:r>
          </a:p>
        </p:txBody>
      </p:sp>
      <p:sp>
        <p:nvSpPr>
          <p:cNvPr id="12" name="TextBox 11">
            <a:extLst>
              <a:ext uri="{FF2B5EF4-FFF2-40B4-BE49-F238E27FC236}">
                <a16:creationId xmlns:a16="http://schemas.microsoft.com/office/drawing/2014/main" id="{9D24DD95-E520-6591-C74B-63CBCB8FC66E}"/>
              </a:ext>
            </a:extLst>
          </p:cNvPr>
          <p:cNvSpPr txBox="1"/>
          <p:nvPr/>
        </p:nvSpPr>
        <p:spPr>
          <a:xfrm>
            <a:off x="248769" y="1248607"/>
            <a:ext cx="4814049" cy="784830"/>
          </a:xfrm>
          <a:prstGeom prst="rect">
            <a:avLst/>
          </a:prstGeom>
          <a:noFill/>
        </p:spPr>
        <p:txBody>
          <a:bodyPr wrap="square">
            <a:spAutoFit/>
          </a:bodyPr>
          <a:lstStyle/>
          <a:p>
            <a:pPr marL="285750" indent="-285750" algn="just">
              <a:buChar char="•"/>
            </a:pPr>
            <a:r>
              <a:rPr lang="en-US" sz="1500" kern="1200">
                <a:solidFill>
                  <a:schemeClr val="tx1"/>
                </a:solidFill>
                <a:latin typeface="Calibri"/>
                <a:ea typeface="+mn-ea"/>
                <a:cs typeface="+mn-cs"/>
              </a:rPr>
              <a:t>The inertia tensor is invariant and completely decoupled. Therefore, there are no variations in motor</a:t>
            </a:r>
            <a:r>
              <a:rPr lang="en-US" sz="1500">
                <a:solidFill>
                  <a:schemeClr val="tx1"/>
                </a:solidFill>
                <a:ea typeface="+mn-ea"/>
              </a:rPr>
              <a:t> </a:t>
            </a:r>
            <a:r>
              <a:rPr lang="en-US" sz="1500" kern="1200">
                <a:solidFill>
                  <a:schemeClr val="tx1"/>
                </a:solidFill>
                <a:latin typeface="Calibri"/>
                <a:ea typeface="+mn-ea"/>
                <a:cs typeface="+mn-cs"/>
              </a:rPr>
              <a:t>load, no interactions, no Coriolis and centrifugal forces.</a:t>
            </a:r>
            <a:endParaRPr lang="en-US" sz="1500">
              <a:solidFill>
                <a:schemeClr val="tx1"/>
              </a:solidFill>
              <a:ea typeface="+mn-ea"/>
            </a:endParaRPr>
          </a:p>
        </p:txBody>
      </p:sp>
      <p:sp>
        <p:nvSpPr>
          <p:cNvPr id="14" name="TextBox 13">
            <a:extLst>
              <a:ext uri="{FF2B5EF4-FFF2-40B4-BE49-F238E27FC236}">
                <a16:creationId xmlns:a16="http://schemas.microsoft.com/office/drawing/2014/main" id="{33BFD872-37A9-6842-8122-5AD8D46408D2}"/>
              </a:ext>
            </a:extLst>
          </p:cNvPr>
          <p:cNvSpPr txBox="1"/>
          <p:nvPr/>
        </p:nvSpPr>
        <p:spPr>
          <a:xfrm>
            <a:off x="87407" y="2260477"/>
            <a:ext cx="4572000" cy="384721"/>
          </a:xfrm>
          <a:prstGeom prst="rect">
            <a:avLst/>
          </a:prstGeom>
          <a:noFill/>
        </p:spPr>
        <p:txBody>
          <a:bodyPr wrap="square">
            <a:spAutoFit/>
          </a:bodyPr>
          <a:lstStyle/>
          <a:p>
            <a:r>
              <a:rPr lang="en-IN" sz="1900" b="1" u="sng" kern="1200">
                <a:solidFill>
                  <a:schemeClr val="tx1"/>
                </a:solidFill>
                <a:latin typeface="Calibri"/>
                <a:ea typeface="+mn-ea"/>
                <a:cs typeface="+mn-cs"/>
              </a:rPr>
              <a:t>Power Dissipation</a:t>
            </a:r>
            <a:endParaRPr lang="en-IN" sz="1900" b="1" u="sng" kern="1200">
              <a:solidFill>
                <a:schemeClr val="tx1"/>
              </a:solidFill>
              <a:latin typeface="Calibri"/>
              <a:ea typeface="+mn-ea"/>
              <a:cs typeface="Calibri"/>
            </a:endParaRPr>
          </a:p>
        </p:txBody>
      </p:sp>
      <p:pic>
        <p:nvPicPr>
          <p:cNvPr id="15" name="Picture 10" descr="Text, letter&#10;&#10;Description automatically generated">
            <a:extLst>
              <a:ext uri="{FF2B5EF4-FFF2-40B4-BE49-F238E27FC236}">
                <a16:creationId xmlns:a16="http://schemas.microsoft.com/office/drawing/2014/main" id="{614F3F0E-1770-5561-C32E-B411652A040B}"/>
              </a:ext>
            </a:extLst>
          </p:cNvPr>
          <p:cNvPicPr>
            <a:picLocks noChangeAspect="1"/>
          </p:cNvPicPr>
          <p:nvPr/>
        </p:nvPicPr>
        <p:blipFill>
          <a:blip r:embed="rId2"/>
          <a:stretch>
            <a:fillRect/>
          </a:stretch>
        </p:blipFill>
        <p:spPr>
          <a:xfrm>
            <a:off x="5247142" y="1077561"/>
            <a:ext cx="3500168" cy="972982"/>
          </a:xfrm>
          <a:prstGeom prst="rect">
            <a:avLst/>
          </a:prstGeom>
        </p:spPr>
      </p:pic>
      <p:sp>
        <p:nvSpPr>
          <p:cNvPr id="17" name="TextBox 16">
            <a:extLst>
              <a:ext uri="{FF2B5EF4-FFF2-40B4-BE49-F238E27FC236}">
                <a16:creationId xmlns:a16="http://schemas.microsoft.com/office/drawing/2014/main" id="{DCD137CF-4973-3DF7-4589-F93F5DE5CB74}"/>
              </a:ext>
            </a:extLst>
          </p:cNvPr>
          <p:cNvSpPr txBox="1"/>
          <p:nvPr/>
        </p:nvSpPr>
        <p:spPr>
          <a:xfrm>
            <a:off x="389962" y="2759310"/>
            <a:ext cx="8357348" cy="784830"/>
          </a:xfrm>
          <a:prstGeom prst="rect">
            <a:avLst/>
          </a:prstGeom>
          <a:noFill/>
        </p:spPr>
        <p:txBody>
          <a:bodyPr wrap="square">
            <a:spAutoFit/>
          </a:bodyPr>
          <a:lstStyle/>
          <a:p>
            <a:pPr marL="285750" indent="-285750">
              <a:buFont typeface="Arial" panose="020B0604020202020204" pitchFamily="34" charset="0"/>
              <a:buChar char="•"/>
            </a:pPr>
            <a:r>
              <a:rPr lang="en-US" sz="1500" kern="1200">
                <a:solidFill>
                  <a:schemeClr val="tx1"/>
                </a:solidFill>
                <a:latin typeface="Calibri"/>
                <a:ea typeface="+mn-ea"/>
                <a:cs typeface="+mn-cs"/>
              </a:rPr>
              <a:t>The robot's inability to apply much force is another issue with direct drive. Motor output torques are not enhanced by reducers because motors are directly coupled to their loads. As a result, the motors must bear the loads directly and risk overheating, especially in stalling conditions. </a:t>
            </a:r>
            <a:endParaRPr lang="en-US" sz="1500" kern="1200">
              <a:solidFill>
                <a:schemeClr val="tx1"/>
              </a:solidFill>
              <a:latin typeface="Calibri"/>
              <a:ea typeface="+mn-ea"/>
              <a:cs typeface="Calibri"/>
            </a:endParaRPr>
          </a:p>
        </p:txBody>
      </p:sp>
      <p:pic>
        <p:nvPicPr>
          <p:cNvPr id="18" name="Picture 11" descr="A picture containing text, watch, gauge&#10;&#10;Description automatically generated">
            <a:extLst>
              <a:ext uri="{FF2B5EF4-FFF2-40B4-BE49-F238E27FC236}">
                <a16:creationId xmlns:a16="http://schemas.microsoft.com/office/drawing/2014/main" id="{F21B1F99-67C2-445F-5DB8-BD928C1FBB8E}"/>
              </a:ext>
            </a:extLst>
          </p:cNvPr>
          <p:cNvPicPr>
            <a:picLocks noChangeAspect="1"/>
          </p:cNvPicPr>
          <p:nvPr/>
        </p:nvPicPr>
        <p:blipFill>
          <a:blip r:embed="rId3"/>
          <a:stretch>
            <a:fillRect/>
          </a:stretch>
        </p:blipFill>
        <p:spPr>
          <a:xfrm>
            <a:off x="3617650" y="3622946"/>
            <a:ext cx="1100229" cy="595583"/>
          </a:xfrm>
          <a:prstGeom prst="rect">
            <a:avLst/>
          </a:prstGeom>
        </p:spPr>
      </p:pic>
      <p:sp>
        <p:nvSpPr>
          <p:cNvPr id="20" name="TextBox 19">
            <a:extLst>
              <a:ext uri="{FF2B5EF4-FFF2-40B4-BE49-F238E27FC236}">
                <a16:creationId xmlns:a16="http://schemas.microsoft.com/office/drawing/2014/main" id="{F9953FFD-D11E-FDC8-696C-8510350BABD6}"/>
              </a:ext>
            </a:extLst>
          </p:cNvPr>
          <p:cNvSpPr txBox="1"/>
          <p:nvPr/>
        </p:nvSpPr>
        <p:spPr>
          <a:xfrm>
            <a:off x="389962" y="4332641"/>
            <a:ext cx="8357348" cy="523220"/>
          </a:xfrm>
          <a:prstGeom prst="rect">
            <a:avLst/>
          </a:prstGeom>
          <a:noFill/>
        </p:spPr>
        <p:txBody>
          <a:bodyPr wrap="square">
            <a:spAutoFit/>
          </a:bodyPr>
          <a:lstStyle/>
          <a:p>
            <a:pPr marL="285750" indent="-285750">
              <a:buFont typeface="Arial" panose="020B0604020202020204" pitchFamily="34" charset="0"/>
              <a:buChar char="•"/>
            </a:pPr>
            <a:r>
              <a:rPr lang="en-US" sz="1400" kern="1200">
                <a:solidFill>
                  <a:schemeClr val="tx1"/>
                </a:solidFill>
                <a:latin typeface="Calibri"/>
                <a:ea typeface="+mn-ea"/>
                <a:cs typeface="+mn-cs"/>
              </a:rPr>
              <a:t>An important specification of a torque motor is the motor constant, that is, the ratio of output torque r to the square root of power dissipated in the motor P </a:t>
            </a:r>
            <a:endParaRPr lang="en-US" sz="1400" kern="1200">
              <a:solidFill>
                <a:schemeClr val="tx1"/>
              </a:solidFill>
              <a:latin typeface="Calibri"/>
              <a:ea typeface="+mn-ea"/>
              <a:cs typeface="Calibri"/>
            </a:endParaRPr>
          </a:p>
        </p:txBody>
      </p:sp>
    </p:spTree>
    <p:extLst>
      <p:ext uri="{BB962C8B-B14F-4D97-AF65-F5344CB8AC3E}">
        <p14:creationId xmlns:p14="http://schemas.microsoft.com/office/powerpoint/2010/main" val="19507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descr="Diagram&#10;&#10;Description automatically generated">
            <a:extLst>
              <a:ext uri="{FF2B5EF4-FFF2-40B4-BE49-F238E27FC236}">
                <a16:creationId xmlns:a16="http://schemas.microsoft.com/office/drawing/2014/main" id="{6CBD98E7-53CA-BC55-6A8D-0A39632B8B4B}"/>
              </a:ext>
            </a:extLst>
          </p:cNvPr>
          <p:cNvPicPr>
            <a:picLocks noChangeAspect="1"/>
          </p:cNvPicPr>
          <p:nvPr/>
        </p:nvPicPr>
        <p:blipFill>
          <a:blip r:embed="rId2"/>
          <a:stretch>
            <a:fillRect/>
          </a:stretch>
        </p:blipFill>
        <p:spPr>
          <a:xfrm>
            <a:off x="2999200" y="1232210"/>
            <a:ext cx="2298941" cy="733911"/>
          </a:xfrm>
          <a:prstGeom prst="rect">
            <a:avLst/>
          </a:prstGeom>
        </p:spPr>
      </p:pic>
      <p:pic>
        <p:nvPicPr>
          <p:cNvPr id="11" name="Picture 11">
            <a:extLst>
              <a:ext uri="{FF2B5EF4-FFF2-40B4-BE49-F238E27FC236}">
                <a16:creationId xmlns:a16="http://schemas.microsoft.com/office/drawing/2014/main" id="{FEB975F2-801D-04CD-01BD-D621FC8EA9C4}"/>
              </a:ext>
            </a:extLst>
          </p:cNvPr>
          <p:cNvPicPr>
            <a:picLocks noChangeAspect="1"/>
          </p:cNvPicPr>
          <p:nvPr/>
        </p:nvPicPr>
        <p:blipFill>
          <a:blip r:embed="rId3"/>
          <a:stretch>
            <a:fillRect/>
          </a:stretch>
        </p:blipFill>
        <p:spPr>
          <a:xfrm>
            <a:off x="3474162" y="2905784"/>
            <a:ext cx="2074653" cy="94658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A555EFC-F8BB-6B87-CB59-93436654CC60}"/>
                  </a:ext>
                </a:extLst>
              </p:cNvPr>
              <p:cNvSpPr txBox="1"/>
              <p:nvPr/>
            </p:nvSpPr>
            <p:spPr>
              <a:xfrm>
                <a:off x="277694" y="220023"/>
                <a:ext cx="8630982" cy="804579"/>
              </a:xfrm>
              <a:prstGeom prst="rect">
                <a:avLst/>
              </a:prstGeom>
              <a:noFill/>
            </p:spPr>
            <p:txBody>
              <a:bodyPr wrap="square">
                <a:spAutoFit/>
              </a:bodyPr>
              <a:lstStyle/>
              <a:p>
                <a:pPr marL="285750" indent="-285750">
                  <a:buFont typeface="Arial" panose="020B0604020202020204" pitchFamily="34" charset="0"/>
                  <a:buChar char="•"/>
                </a:pPr>
                <a:r>
                  <a:rPr lang="en-US" sz="1500" kern="1200">
                    <a:solidFill>
                      <a:schemeClr val="tx1"/>
                    </a:solidFill>
                    <a:latin typeface="Calibri"/>
                    <a:ea typeface="+mn-ea"/>
                    <a:cs typeface="+mn-cs"/>
                  </a:rPr>
                  <a:t>When a robot bears a load at the arm tip, the load is distributed to the multiple motors connected to the arm mechanism. Let F be the end point force exerted at the arm tip represented in cartesian coordinates, and let r be the vector of equivalent torques of n motors then one obtains </a:t>
                </a:r>
                <a14:m>
                  <m:oMath xmlns:m="http://schemas.openxmlformats.org/officeDocument/2006/math">
                    <m:r>
                      <m:rPr>
                        <m:sty m:val="p"/>
                      </m:rPr>
                      <a:rPr lang="en-US" sz="1500" i="0" kern="1200" smtClean="0">
                        <a:solidFill>
                          <a:schemeClr val="tx1"/>
                        </a:solidFill>
                        <a:latin typeface="Cambria Math" panose="02040503050406030204" pitchFamily="18" charset="0"/>
                        <a:ea typeface="Cambria Math" panose="02040503050406030204" pitchFamily="18" charset="0"/>
                        <a:cs typeface="+mn-cs"/>
                      </a:rPr>
                      <m:t>τ</m:t>
                    </m:r>
                    <m:r>
                      <a:rPr lang="en-IN" sz="1500" b="0" i="0" kern="1200" smtClean="0">
                        <a:solidFill>
                          <a:schemeClr val="tx1"/>
                        </a:solidFill>
                        <a:latin typeface="Cambria Math" panose="02040503050406030204" pitchFamily="18" charset="0"/>
                        <a:ea typeface="Cambria Math" panose="02040503050406030204" pitchFamily="18" charset="0"/>
                        <a:cs typeface="+mn-cs"/>
                      </a:rPr>
                      <m:t>=</m:t>
                    </m:r>
                    <m:sSup>
                      <m:sSupPr>
                        <m:ctrlPr>
                          <a:rPr lang="en-IN" sz="1500" b="0" i="1" kern="1200" smtClean="0">
                            <a:solidFill>
                              <a:schemeClr val="tx1"/>
                            </a:solidFill>
                            <a:latin typeface="Cambria Math" panose="02040503050406030204" pitchFamily="18" charset="0"/>
                            <a:ea typeface="Cambria Math" panose="02040503050406030204" pitchFamily="18" charset="0"/>
                            <a:cs typeface="+mn-cs"/>
                          </a:rPr>
                        </m:ctrlPr>
                      </m:sSupPr>
                      <m:e>
                        <m:r>
                          <m:rPr>
                            <m:sty m:val="p"/>
                          </m:rPr>
                          <a:rPr lang="en-IN" sz="1500" b="0" i="0" kern="1200" smtClean="0">
                            <a:solidFill>
                              <a:schemeClr val="tx1"/>
                            </a:solidFill>
                            <a:latin typeface="Cambria Math" panose="02040503050406030204" pitchFamily="18" charset="0"/>
                            <a:ea typeface="Cambria Math" panose="02040503050406030204" pitchFamily="18" charset="0"/>
                            <a:cs typeface="+mn-cs"/>
                          </a:rPr>
                          <m:t>J</m:t>
                        </m:r>
                      </m:e>
                      <m:sup>
                        <m:r>
                          <a:rPr lang="en-IN" sz="1500" b="0" i="0" kern="1200" smtClean="0">
                            <a:solidFill>
                              <a:schemeClr val="tx1"/>
                            </a:solidFill>
                            <a:latin typeface="Cambria Math" panose="02040503050406030204" pitchFamily="18" charset="0"/>
                            <a:ea typeface="Cambria Math" panose="02040503050406030204" pitchFamily="18" charset="0"/>
                            <a:cs typeface="+mn-cs"/>
                          </a:rPr>
                          <m:t>′</m:t>
                        </m:r>
                      </m:sup>
                    </m:sSup>
                    <m:r>
                      <a:rPr lang="en-IN" sz="1500" b="0" i="0" kern="1200" smtClean="0">
                        <a:solidFill>
                          <a:schemeClr val="tx1"/>
                        </a:solidFill>
                        <a:latin typeface="Cambria Math" panose="02040503050406030204" pitchFamily="18" charset="0"/>
                        <a:ea typeface="Cambria Math" panose="02040503050406030204" pitchFamily="18" charset="0"/>
                        <a:cs typeface="+mn-cs"/>
                      </a:rPr>
                      <m:t> </m:t>
                    </m:r>
                    <m:r>
                      <m:rPr>
                        <m:sty m:val="p"/>
                      </m:rPr>
                      <a:rPr lang="en-IN" sz="1500" b="0" i="0" kern="1200" smtClean="0">
                        <a:solidFill>
                          <a:schemeClr val="tx1"/>
                        </a:solidFill>
                        <a:latin typeface="Cambria Math" panose="02040503050406030204" pitchFamily="18" charset="0"/>
                        <a:ea typeface="Cambria Math" panose="02040503050406030204" pitchFamily="18" charset="0"/>
                        <a:cs typeface="+mn-cs"/>
                      </a:rPr>
                      <m:t>F</m:t>
                    </m:r>
                  </m:oMath>
                </a14:m>
                <a:endParaRPr lang="en-IN" sz="1500"/>
              </a:p>
            </p:txBody>
          </p:sp>
        </mc:Choice>
        <mc:Fallback xmlns="">
          <p:sp>
            <p:nvSpPr>
              <p:cNvPr id="8" name="TextBox 7">
                <a:extLst>
                  <a:ext uri="{FF2B5EF4-FFF2-40B4-BE49-F238E27FC236}">
                    <a16:creationId xmlns:a16="http://schemas.microsoft.com/office/drawing/2014/main" id="{9A555EFC-F8BB-6B87-CB59-93436654CC60}"/>
                  </a:ext>
                </a:extLst>
              </p:cNvPr>
              <p:cNvSpPr txBox="1">
                <a:spLocks noRot="1" noChangeAspect="1" noMove="1" noResize="1" noEditPoints="1" noAdjustHandles="1" noChangeArrowheads="1" noChangeShapeType="1" noTextEdit="1"/>
              </p:cNvSpPr>
              <p:nvPr/>
            </p:nvSpPr>
            <p:spPr>
              <a:xfrm>
                <a:off x="277694" y="220023"/>
                <a:ext cx="8630982" cy="804579"/>
              </a:xfrm>
              <a:prstGeom prst="rect">
                <a:avLst/>
              </a:prstGeom>
              <a:blipFill>
                <a:blip r:embed="rId4"/>
                <a:stretch>
                  <a:fillRect l="-212" t="-1515" r="-283" b="-5303"/>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031D29A7-4E64-672E-B553-6C037D541EFF}"/>
              </a:ext>
            </a:extLst>
          </p:cNvPr>
          <p:cNvSpPr txBox="1"/>
          <p:nvPr/>
        </p:nvSpPr>
        <p:spPr>
          <a:xfrm>
            <a:off x="277694" y="2124777"/>
            <a:ext cx="8328424" cy="553998"/>
          </a:xfrm>
          <a:prstGeom prst="rect">
            <a:avLst/>
          </a:prstGeom>
          <a:noFill/>
        </p:spPr>
        <p:txBody>
          <a:bodyPr wrap="square">
            <a:spAutoFit/>
          </a:bodyPr>
          <a:lstStyle/>
          <a:p>
            <a:pPr marL="285750" indent="-285750">
              <a:buFont typeface="Arial" panose="020B0604020202020204" pitchFamily="34" charset="0"/>
              <a:buChar char="•"/>
            </a:pPr>
            <a:r>
              <a:rPr lang="en-US" sz="1500" kern="1200">
                <a:solidFill>
                  <a:schemeClr val="tx1"/>
                </a:solidFill>
                <a:latin typeface="Calibri"/>
                <a:ea typeface="+mn-ea"/>
                <a:cs typeface="+mn-cs"/>
              </a:rPr>
              <a:t>The matrix L is positive definite as long as the Jacobian matrix is nonsingular. Therefore, the matrix L has all real, positive eigenvalues,</a:t>
            </a:r>
            <a:r>
              <a:rPr lang="el-GR" sz="1500" kern="1200">
                <a:solidFill>
                  <a:schemeClr val="tx1"/>
                </a:solidFill>
                <a:latin typeface="arial"/>
                <a:ea typeface="+mn-ea"/>
                <a:cs typeface="+mn-cs"/>
              </a:rPr>
              <a:t> λ</a:t>
            </a:r>
            <a:r>
              <a:rPr lang="en-US" sz="1500" kern="1200" err="1">
                <a:solidFill>
                  <a:schemeClr val="tx1"/>
                </a:solidFill>
                <a:latin typeface="Calibri"/>
                <a:ea typeface="+mn-ea"/>
                <a:cs typeface="+mn-cs"/>
              </a:rPr>
              <a:t>i</a:t>
            </a:r>
            <a:r>
              <a:rPr lang="en-US" sz="1500" kern="1200">
                <a:solidFill>
                  <a:schemeClr val="tx1"/>
                </a:solidFill>
                <a:latin typeface="Calibri"/>
                <a:ea typeface="+mn-ea"/>
                <a:cs typeface="+mn-cs"/>
              </a:rPr>
              <a:t> &gt; 0, and the quadratic form can be rewritten as</a:t>
            </a:r>
            <a:endParaRPr lang="en-US" sz="1500" kern="1200">
              <a:solidFill>
                <a:schemeClr val="tx1"/>
              </a:solidFill>
              <a:latin typeface="Calibri"/>
              <a:ea typeface="+mn-ea"/>
              <a:cs typeface="Calibri"/>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D7D671A-08FA-0DDE-DD01-E220381FBE4B}"/>
                  </a:ext>
                </a:extLst>
              </p:cNvPr>
              <p:cNvSpPr txBox="1"/>
              <p:nvPr/>
            </p:nvSpPr>
            <p:spPr>
              <a:xfrm>
                <a:off x="599662" y="4011048"/>
                <a:ext cx="7684488" cy="600164"/>
              </a:xfrm>
              <a:prstGeom prst="rect">
                <a:avLst/>
              </a:prstGeom>
              <a:noFill/>
            </p:spPr>
            <p:txBody>
              <a:bodyPr wrap="square">
                <a:spAutoFit/>
              </a:bodyPr>
              <a:lstStyle/>
              <a:p>
                <a:r>
                  <a:rPr lang="en-US" sz="1700" kern="1200">
                    <a:solidFill>
                      <a:schemeClr val="tx1"/>
                    </a:solidFill>
                    <a:latin typeface="Calibri"/>
                    <a:ea typeface="+mn-ea"/>
                    <a:cs typeface="+mn-cs"/>
                  </a:rPr>
                  <a:t>Where</a:t>
                </a:r>
                <a:r>
                  <a:rPr lang="en-US" sz="1800" kern="1200">
                    <a:solidFill>
                      <a:schemeClr val="tx1"/>
                    </a:solidFill>
                    <a:latin typeface="Calibri"/>
                    <a:ea typeface="+mn-ea"/>
                    <a:cs typeface="+mn-cs"/>
                  </a:rPr>
                  <a:t> </a:t>
                </a:r>
              </a:p>
              <a:p>
                <a:r>
                  <a:rPr lang="en-US" sz="1500" kern="1200">
                    <a:solidFill>
                      <a:schemeClr val="tx1"/>
                    </a:solidFill>
                    <a:latin typeface="Calibri"/>
                    <a:ea typeface="+mn-ea"/>
                    <a:cs typeface="+mn-cs"/>
                  </a:rPr>
                  <a:t>     F </a:t>
                </a:r>
                <a14:m>
                  <m:oMath xmlns:m="http://schemas.openxmlformats.org/officeDocument/2006/math">
                    <m:r>
                      <a:rPr lang="en-US" sz="1500" i="1" kern="1200" smtClean="0">
                        <a:solidFill>
                          <a:schemeClr val="tx1"/>
                        </a:solidFill>
                        <a:latin typeface="Cambria Math" panose="02040503050406030204" pitchFamily="18" charset="0"/>
                        <a:ea typeface="Cambria Math" panose="02040503050406030204" pitchFamily="18" charset="0"/>
                        <a:cs typeface="+mn-cs"/>
                      </a:rPr>
                      <m:t>→</m:t>
                    </m:r>
                    <m:r>
                      <a:rPr lang="en-IN" sz="1500" b="0" i="1" kern="1200" smtClean="0">
                        <a:solidFill>
                          <a:schemeClr val="tx1"/>
                        </a:solidFill>
                        <a:latin typeface="Cambria Math" panose="02040503050406030204" pitchFamily="18" charset="0"/>
                        <a:ea typeface="Cambria Math" panose="02040503050406030204" pitchFamily="18" charset="0"/>
                        <a:cs typeface="+mn-cs"/>
                      </a:rPr>
                      <m:t> </m:t>
                    </m:r>
                  </m:oMath>
                </a14:m>
                <a:r>
                  <a:rPr lang="en-US" sz="1500" kern="1200">
                    <a:solidFill>
                      <a:schemeClr val="tx1"/>
                    </a:solidFill>
                    <a:latin typeface="Calibri"/>
                    <a:ea typeface="+mn-ea"/>
                    <a:cs typeface="+mn-cs"/>
                  </a:rPr>
                  <a:t>is the component of end point force along the eigenvector corresponding to </a:t>
                </a:r>
                <a:r>
                  <a:rPr lang="el-GR" sz="1500" kern="1200">
                    <a:solidFill>
                      <a:schemeClr val="tx1"/>
                    </a:solidFill>
                    <a:latin typeface="arial"/>
                    <a:ea typeface="+mn-ea"/>
                    <a:cs typeface="+mn-cs"/>
                  </a:rPr>
                  <a:t>λ</a:t>
                </a:r>
                <a:r>
                  <a:rPr lang="en-US" sz="1500" kern="1200" err="1">
                    <a:solidFill>
                      <a:schemeClr val="tx1"/>
                    </a:solidFill>
                    <a:latin typeface="Calibri"/>
                    <a:ea typeface="+mn-ea"/>
                    <a:cs typeface="+mn-cs"/>
                  </a:rPr>
                  <a:t>i</a:t>
                </a:r>
                <a:endParaRPr lang="en-US" sz="1500" kern="1200">
                  <a:solidFill>
                    <a:schemeClr val="tx1"/>
                  </a:solidFill>
                  <a:latin typeface="Calibri"/>
                  <a:ea typeface="+mn-ea"/>
                  <a:cs typeface="Calibri"/>
                </a:endParaRPr>
              </a:p>
            </p:txBody>
          </p:sp>
        </mc:Choice>
        <mc:Fallback xmlns="">
          <p:sp>
            <p:nvSpPr>
              <p:cNvPr id="13" name="TextBox 12">
                <a:extLst>
                  <a:ext uri="{FF2B5EF4-FFF2-40B4-BE49-F238E27FC236}">
                    <a16:creationId xmlns:a16="http://schemas.microsoft.com/office/drawing/2014/main" id="{ED7D671A-08FA-0DDE-DD01-E220381FBE4B}"/>
                  </a:ext>
                </a:extLst>
              </p:cNvPr>
              <p:cNvSpPr txBox="1">
                <a:spLocks noRot="1" noChangeAspect="1" noMove="1" noResize="1" noEditPoints="1" noAdjustHandles="1" noChangeArrowheads="1" noChangeShapeType="1" noTextEdit="1"/>
              </p:cNvSpPr>
              <p:nvPr/>
            </p:nvSpPr>
            <p:spPr>
              <a:xfrm>
                <a:off x="599662" y="4011048"/>
                <a:ext cx="7684488" cy="600164"/>
              </a:xfrm>
              <a:prstGeom prst="rect">
                <a:avLst/>
              </a:prstGeom>
              <a:blipFill>
                <a:blip r:embed="rId5"/>
                <a:stretch>
                  <a:fillRect l="-476" t="-2041" b="-10204"/>
                </a:stretch>
              </a:blipFill>
            </p:spPr>
            <p:txBody>
              <a:bodyPr/>
              <a:lstStyle/>
              <a:p>
                <a:r>
                  <a:rPr lang="en-US">
                    <a:noFill/>
                  </a:rPr>
                  <a:t> </a:t>
                </a:r>
              </a:p>
            </p:txBody>
          </p:sp>
        </mc:Fallback>
      </mc:AlternateContent>
    </p:spTree>
    <p:extLst>
      <p:ext uri="{BB962C8B-B14F-4D97-AF65-F5344CB8AC3E}">
        <p14:creationId xmlns:p14="http://schemas.microsoft.com/office/powerpoint/2010/main" val="2554677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F1E2AD2-B2EB-522F-6CA3-4497B9CA92F7}"/>
              </a:ext>
            </a:extLst>
          </p:cNvPr>
          <p:cNvSpPr txBox="1"/>
          <p:nvPr/>
        </p:nvSpPr>
        <p:spPr>
          <a:xfrm>
            <a:off x="201704" y="162933"/>
            <a:ext cx="8646459" cy="553998"/>
          </a:xfrm>
          <a:prstGeom prst="rect">
            <a:avLst/>
          </a:prstGeom>
          <a:noFill/>
        </p:spPr>
        <p:txBody>
          <a:bodyPr wrap="square">
            <a:spAutoFit/>
          </a:bodyPr>
          <a:lstStyle/>
          <a:p>
            <a:pPr marL="285750" indent="-285750">
              <a:buFont typeface="Arial" panose="020B0604020202020204" pitchFamily="34" charset="0"/>
              <a:buChar char="•"/>
            </a:pPr>
            <a:r>
              <a:rPr lang="en-US" sz="1500" kern="1200">
                <a:solidFill>
                  <a:schemeClr val="tx1"/>
                </a:solidFill>
                <a:latin typeface="Calibri" panose="020F0502020204030204" pitchFamily="34" charset="0"/>
                <a:ea typeface="+mn-ea"/>
                <a:cs typeface="Calibri" panose="020F0502020204030204" pitchFamily="34" charset="0"/>
              </a:rPr>
              <a:t>To evaluate the overall efficiency of the arm-motor combination, we define the mean power dissipation ratio,  which is the mean of the eigenvalues and is given by </a:t>
            </a:r>
            <a:r>
              <a:rPr lang="el-GR" sz="1500" kern="1200">
                <a:solidFill>
                  <a:schemeClr val="tx1"/>
                </a:solidFill>
                <a:latin typeface="Calibri" panose="020F0502020204030204" pitchFamily="34" charset="0"/>
                <a:ea typeface="+mn-ea"/>
                <a:cs typeface="Calibri" panose="020F0502020204030204" pitchFamily="34" charset="0"/>
              </a:rPr>
              <a:t>λ</a:t>
            </a:r>
            <a:r>
              <a:rPr lang="en-IN" sz="1500" kern="1200">
                <a:solidFill>
                  <a:schemeClr val="tx1"/>
                </a:solidFill>
                <a:latin typeface="Calibri" panose="020F0502020204030204" pitchFamily="34" charset="0"/>
                <a:ea typeface="+mn-ea"/>
                <a:cs typeface="Calibri" panose="020F0502020204030204" pitchFamily="34" charset="0"/>
              </a:rPr>
              <a:t>m.</a:t>
            </a:r>
          </a:p>
        </p:txBody>
      </p:sp>
      <p:pic>
        <p:nvPicPr>
          <p:cNvPr id="11" name="Picture 10" descr="Diagram, schematic&#10;&#10;Description automatically generated">
            <a:extLst>
              <a:ext uri="{FF2B5EF4-FFF2-40B4-BE49-F238E27FC236}">
                <a16:creationId xmlns:a16="http://schemas.microsoft.com/office/drawing/2014/main" id="{AD863366-9A5F-7001-2435-0C8AE4B9E6B2}"/>
              </a:ext>
            </a:extLst>
          </p:cNvPr>
          <p:cNvPicPr>
            <a:picLocks noChangeAspect="1"/>
          </p:cNvPicPr>
          <p:nvPr/>
        </p:nvPicPr>
        <p:blipFill>
          <a:blip r:embed="rId2"/>
          <a:stretch>
            <a:fillRect/>
          </a:stretch>
        </p:blipFill>
        <p:spPr>
          <a:xfrm>
            <a:off x="3397792" y="839819"/>
            <a:ext cx="1718814" cy="558864"/>
          </a:xfrm>
          <a:prstGeom prst="rect">
            <a:avLst/>
          </a:prstGeom>
        </p:spPr>
      </p:pic>
      <p:sp>
        <p:nvSpPr>
          <p:cNvPr id="13" name="TextBox 12">
            <a:extLst>
              <a:ext uri="{FF2B5EF4-FFF2-40B4-BE49-F238E27FC236}">
                <a16:creationId xmlns:a16="http://schemas.microsoft.com/office/drawing/2014/main" id="{AAC4DD1D-8D90-7C52-0BD1-AE5BEDAFE670}"/>
              </a:ext>
            </a:extLst>
          </p:cNvPr>
          <p:cNvSpPr txBox="1"/>
          <p:nvPr/>
        </p:nvSpPr>
        <p:spPr>
          <a:xfrm>
            <a:off x="201704" y="1502907"/>
            <a:ext cx="7597589" cy="323165"/>
          </a:xfrm>
          <a:prstGeom prst="rect">
            <a:avLst/>
          </a:prstGeom>
          <a:noFill/>
        </p:spPr>
        <p:txBody>
          <a:bodyPr wrap="square">
            <a:spAutoFit/>
          </a:bodyPr>
          <a:lstStyle/>
          <a:p>
            <a:pPr marL="285750" indent="-285750">
              <a:buFont typeface="Arial" panose="020B0604020202020204" pitchFamily="34" charset="0"/>
              <a:buChar char="•"/>
            </a:pPr>
            <a:r>
              <a:rPr lang="en-US" sz="1500" kern="1200">
                <a:solidFill>
                  <a:schemeClr val="tx1"/>
                </a:solidFill>
                <a:latin typeface="Calibri"/>
                <a:ea typeface="+mn-ea"/>
                <a:cs typeface="+mn-cs"/>
              </a:rPr>
              <a:t>For the five-bar-link parallel drive mechanism, matrix L is given by</a:t>
            </a:r>
            <a:endParaRPr lang="en-US" sz="1500" kern="1200">
              <a:solidFill>
                <a:schemeClr val="tx1"/>
              </a:solidFill>
              <a:latin typeface="Calibri"/>
              <a:ea typeface="+mn-ea"/>
              <a:cs typeface="Calibri"/>
            </a:endParaRPr>
          </a:p>
        </p:txBody>
      </p:sp>
      <p:pic>
        <p:nvPicPr>
          <p:cNvPr id="14" name="Picture 12" descr="Text, letter&#10;&#10;Description automatically generated">
            <a:extLst>
              <a:ext uri="{FF2B5EF4-FFF2-40B4-BE49-F238E27FC236}">
                <a16:creationId xmlns:a16="http://schemas.microsoft.com/office/drawing/2014/main" id="{01846D31-AA7F-9795-C1A4-CEDAFBD7CB23}"/>
              </a:ext>
            </a:extLst>
          </p:cNvPr>
          <p:cNvPicPr>
            <a:picLocks noChangeAspect="1"/>
          </p:cNvPicPr>
          <p:nvPr/>
        </p:nvPicPr>
        <p:blipFill>
          <a:blip r:embed="rId3"/>
          <a:stretch>
            <a:fillRect/>
          </a:stretch>
        </p:blipFill>
        <p:spPr>
          <a:xfrm>
            <a:off x="2738443" y="1930296"/>
            <a:ext cx="3474098" cy="859807"/>
          </a:xfrm>
          <a:prstGeom prst="rect">
            <a:avLst/>
          </a:prstGeom>
        </p:spPr>
      </p:pic>
      <p:sp>
        <p:nvSpPr>
          <p:cNvPr id="16" name="TextBox 15">
            <a:extLst>
              <a:ext uri="{FF2B5EF4-FFF2-40B4-BE49-F238E27FC236}">
                <a16:creationId xmlns:a16="http://schemas.microsoft.com/office/drawing/2014/main" id="{497132AF-C3E4-6D8C-85B2-CB039CE0CADD}"/>
              </a:ext>
            </a:extLst>
          </p:cNvPr>
          <p:cNvSpPr txBox="1"/>
          <p:nvPr/>
        </p:nvSpPr>
        <p:spPr>
          <a:xfrm>
            <a:off x="344866" y="3025710"/>
            <a:ext cx="4572000" cy="323165"/>
          </a:xfrm>
          <a:prstGeom prst="rect">
            <a:avLst/>
          </a:prstGeom>
          <a:noFill/>
        </p:spPr>
        <p:txBody>
          <a:bodyPr wrap="square">
            <a:spAutoFit/>
          </a:bodyPr>
          <a:lstStyle/>
          <a:p>
            <a:pPr marL="285750" indent="-285750">
              <a:buFont typeface="Arial" panose="020B0604020202020204" pitchFamily="34" charset="0"/>
              <a:buChar char="•"/>
            </a:pPr>
            <a:r>
              <a:rPr lang="en-US" sz="1500" kern="1200">
                <a:solidFill>
                  <a:schemeClr val="tx1"/>
                </a:solidFill>
                <a:latin typeface="Calibri"/>
                <a:ea typeface="+mn-ea"/>
                <a:cs typeface="+mn-cs"/>
              </a:rPr>
              <a:t>The mean power dissipation ratio is then given by</a:t>
            </a:r>
            <a:endParaRPr lang="en-US" sz="1500" kern="1200">
              <a:solidFill>
                <a:schemeClr val="tx1"/>
              </a:solidFill>
              <a:latin typeface="Calibri"/>
              <a:ea typeface="+mn-ea"/>
              <a:cs typeface="Calibri"/>
            </a:endParaRPr>
          </a:p>
        </p:txBody>
      </p:sp>
      <p:pic>
        <p:nvPicPr>
          <p:cNvPr id="17" name="Picture 13" descr="A picture containing text, watch, gauge&#10;&#10;Description automatically generated">
            <a:extLst>
              <a:ext uri="{FF2B5EF4-FFF2-40B4-BE49-F238E27FC236}">
                <a16:creationId xmlns:a16="http://schemas.microsoft.com/office/drawing/2014/main" id="{C9C3F64B-81D0-7FB4-C3D1-D0FE81801FB6}"/>
              </a:ext>
            </a:extLst>
          </p:cNvPr>
          <p:cNvPicPr>
            <a:picLocks noChangeAspect="1"/>
          </p:cNvPicPr>
          <p:nvPr/>
        </p:nvPicPr>
        <p:blipFill>
          <a:blip r:embed="rId4"/>
          <a:stretch>
            <a:fillRect/>
          </a:stretch>
        </p:blipFill>
        <p:spPr>
          <a:xfrm>
            <a:off x="2885599" y="3460491"/>
            <a:ext cx="2318413" cy="672516"/>
          </a:xfrm>
          <a:prstGeom prst="rect">
            <a:avLst/>
          </a:prstGeom>
        </p:spPr>
      </p:pic>
      <p:sp>
        <p:nvSpPr>
          <p:cNvPr id="19" name="TextBox 18">
            <a:extLst>
              <a:ext uri="{FF2B5EF4-FFF2-40B4-BE49-F238E27FC236}">
                <a16:creationId xmlns:a16="http://schemas.microsoft.com/office/drawing/2014/main" id="{E39444AD-6417-126E-0F44-C70838A78328}"/>
              </a:ext>
            </a:extLst>
          </p:cNvPr>
          <p:cNvSpPr txBox="1"/>
          <p:nvPr/>
        </p:nvSpPr>
        <p:spPr>
          <a:xfrm>
            <a:off x="344866" y="4303681"/>
            <a:ext cx="7999033" cy="553998"/>
          </a:xfrm>
          <a:prstGeom prst="rect">
            <a:avLst/>
          </a:prstGeom>
          <a:noFill/>
        </p:spPr>
        <p:txBody>
          <a:bodyPr wrap="square">
            <a:spAutoFit/>
          </a:bodyPr>
          <a:lstStyle/>
          <a:p>
            <a:pPr marL="285750" indent="-285750">
              <a:buFont typeface="Arial" panose="020B0604020202020204" pitchFamily="34" charset="0"/>
              <a:buChar char="•"/>
            </a:pPr>
            <a:r>
              <a:rPr lang="en-US" sz="1500" kern="1200">
                <a:solidFill>
                  <a:schemeClr val="tx1"/>
                </a:solidFill>
                <a:latin typeface="Calibri"/>
                <a:ea typeface="+mn-ea"/>
                <a:cs typeface="+mn-cs"/>
              </a:rPr>
              <a:t> Although matrix L varies depending on the arm configuration, the mean power dissipation </a:t>
            </a:r>
            <a:r>
              <a:rPr lang="el-GR" sz="1500" kern="1200">
                <a:solidFill>
                  <a:schemeClr val="tx1"/>
                </a:solidFill>
                <a:latin typeface="arial"/>
                <a:ea typeface="+mn-ea"/>
                <a:cs typeface="+mn-cs"/>
              </a:rPr>
              <a:t>λ</a:t>
            </a:r>
            <a:r>
              <a:rPr lang="en-US" sz="1500" kern="1200">
                <a:solidFill>
                  <a:schemeClr val="tx1"/>
                </a:solidFill>
                <a:latin typeface="Calibri"/>
                <a:ea typeface="+mn-ea"/>
                <a:cs typeface="+mn-cs"/>
              </a:rPr>
              <a:t>m is uniform for all the configurations.</a:t>
            </a:r>
            <a:endParaRPr lang="en-US" sz="1500" kern="1200">
              <a:solidFill>
                <a:schemeClr val="tx1"/>
              </a:solidFill>
              <a:latin typeface="Calibri"/>
              <a:ea typeface="+mn-ea"/>
              <a:cs typeface="Calibri"/>
            </a:endParaRPr>
          </a:p>
        </p:txBody>
      </p:sp>
    </p:spTree>
    <p:extLst>
      <p:ext uri="{BB962C8B-B14F-4D97-AF65-F5344CB8AC3E}">
        <p14:creationId xmlns:p14="http://schemas.microsoft.com/office/powerpoint/2010/main" val="3445835045"/>
      </p:ext>
    </p:extLst>
  </p:cSld>
  <p:clrMapOvr>
    <a:masterClrMapping/>
  </p:clrMapOvr>
</p:sld>
</file>

<file path=ppt/theme/theme1.xml><?xml version="1.0" encoding="utf-8"?>
<a:theme xmlns:a="http://schemas.openxmlformats.org/drawingml/2006/main" name="Science Fair Newsletter by Slidesgo">
  <a:themeElements>
    <a:clrScheme name="Simple Light">
      <a:dk1>
        <a:srgbClr val="383536"/>
      </a:dk1>
      <a:lt1>
        <a:srgbClr val="FFFFFF"/>
      </a:lt1>
      <a:dk2>
        <a:srgbClr val="595959"/>
      </a:dk2>
      <a:lt2>
        <a:srgbClr val="E6F0EF"/>
      </a:lt2>
      <a:accent1>
        <a:srgbClr val="D49421"/>
      </a:accent1>
      <a:accent2>
        <a:srgbClr val="C3CCA2"/>
      </a:accent2>
      <a:accent3>
        <a:srgbClr val="88AFA6"/>
      </a:accent3>
      <a:accent4>
        <a:srgbClr val="627E8D"/>
      </a:accent4>
      <a:accent5>
        <a:srgbClr val="BDBCBD"/>
      </a:accent5>
      <a:accent6>
        <a:srgbClr val="6E4D11"/>
      </a:accent6>
      <a:hlink>
        <a:srgbClr val="38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307</TotalTime>
  <Words>2849</Words>
  <Application>Microsoft Office PowerPoint</Application>
  <PresentationFormat>On-screen Show (16:9)</PresentationFormat>
  <Paragraphs>316</Paragraphs>
  <Slides>31</Slides>
  <Notes>5</Notes>
  <HiddenSlides>0</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31</vt:i4>
      </vt:variant>
    </vt:vector>
  </HeadingPairs>
  <TitlesOfParts>
    <vt:vector size="52" baseType="lpstr">
      <vt:lpstr>Cooper Black</vt:lpstr>
      <vt:lpstr>Hind Vadodara Medium</vt:lpstr>
      <vt:lpstr>Fira Sans Extra Condensed Medium</vt:lpstr>
      <vt:lpstr>Wingdings</vt:lpstr>
      <vt:lpstr>Nunito Light</vt:lpstr>
      <vt:lpstr>Segoe UI</vt:lpstr>
      <vt:lpstr>Roboto Condensed Light</vt:lpstr>
      <vt:lpstr>Teko Light</vt:lpstr>
      <vt:lpstr>Calibri</vt:lpstr>
      <vt:lpstr>arial</vt:lpstr>
      <vt:lpstr>Lucida Bright</vt:lpstr>
      <vt:lpstr>arial</vt:lpstr>
      <vt:lpstr>Consolas</vt:lpstr>
      <vt:lpstr>Times New Roman</vt:lpstr>
      <vt:lpstr>Arial(Body)</vt:lpstr>
      <vt:lpstr>Symbol</vt:lpstr>
      <vt:lpstr>Cambria Math</vt:lpstr>
      <vt:lpstr>Bahnschrift Condensed</vt:lpstr>
      <vt:lpstr>Hind Vadodara Light</vt:lpstr>
      <vt:lpstr>Raleway</vt:lpstr>
      <vt:lpstr>Science Fair Newsletter by Slidesgo</vt:lpstr>
      <vt:lpstr>COMPUTATIONAL ENGINEERING MECHANISM-2</vt:lpstr>
      <vt:lpstr>BATCH-A,GROUP-15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PHASE-B</vt:lpstr>
      <vt:lpstr>QUESTION</vt:lpstr>
      <vt:lpstr>Loop closure equation for the given mechanism</vt:lpstr>
      <vt:lpstr>POSITION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FINAL OUTCOME</vt:lpstr>
      <vt:lpstr>PowerPoint Presentation</vt:lpstr>
      <vt:lpstr>FINAL OUTCOME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ENGINEERING MECHANISM-2</dc:title>
  <dc:creator>hp</dc:creator>
  <cp:lastModifiedBy>KOMAL SAI ANURAG PASUMARTHY</cp:lastModifiedBy>
  <cp:revision>25</cp:revision>
  <dcterms:modified xsi:type="dcterms:W3CDTF">2022-07-27T06:17:52Z</dcterms:modified>
</cp:coreProperties>
</file>